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709" r:id="rId2"/>
    <p:sldMasterId id="2147483713" r:id="rId3"/>
  </p:sldMasterIdLst>
  <p:notesMasterIdLst>
    <p:notesMasterId r:id="rId12"/>
  </p:notesMasterIdLst>
  <p:handoutMasterIdLst>
    <p:handoutMasterId r:id="rId13"/>
  </p:handoutMasterIdLst>
  <p:sldIdLst>
    <p:sldId id="2681" r:id="rId4"/>
    <p:sldId id="2719" r:id="rId5"/>
    <p:sldId id="2721" r:id="rId6"/>
    <p:sldId id="2698" r:id="rId7"/>
    <p:sldId id="2700" r:id="rId8"/>
    <p:sldId id="2701" r:id="rId9"/>
    <p:sldId id="2722" r:id="rId10"/>
    <p:sldId id="2682"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C5C146F-76B7-F447-2A38-2A4ED8B41F0B}" name="Takesh, Negar" initials="TN" userId="S::negar.takesh@itu.int::805e8347-af80-4bdf-a04e-1b06814424c9"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CD6"/>
    <a:srgbClr val="F7F7F7"/>
    <a:srgbClr val="F4F4F4"/>
    <a:srgbClr val="005EB8"/>
    <a:srgbClr val="00CD00"/>
    <a:srgbClr val="5B9BD5"/>
    <a:srgbClr val="363871"/>
    <a:srgbClr val="FFBE1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858" autoAdjust="0"/>
    <p:restoredTop sz="94660"/>
  </p:normalViewPr>
  <p:slideViewPr>
    <p:cSldViewPr snapToGrid="0">
      <p:cViewPr varScale="1">
        <p:scale>
          <a:sx n="67" d="100"/>
          <a:sy n="67" d="100"/>
        </p:scale>
        <p:origin x="420" y="44"/>
      </p:cViewPr>
      <p:guideLst>
        <p:guide orient="horz" pos="2160"/>
        <p:guide pos="3840"/>
      </p:guideLst>
    </p:cSldViewPr>
  </p:slideViewPr>
  <p:notesTextViewPr>
    <p:cViewPr>
      <p:scale>
        <a:sx n="1" d="1"/>
        <a:sy n="1" d="1"/>
      </p:scale>
      <p:origin x="0" y="0"/>
    </p:cViewPr>
  </p:notesTextViewPr>
  <p:notesViewPr>
    <p:cSldViewPr snapToGrid="0">
      <p:cViewPr varScale="1">
        <p:scale>
          <a:sx n="124" d="100"/>
          <a:sy n="124" d="100"/>
        </p:scale>
        <p:origin x="4188" y="8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handoutMaster" Target="handoutMasters/handoutMaster1.xml"/><Relationship Id="rId18" Type="http://schemas.microsoft.com/office/2018/10/relationships/authors" Target="author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E192EA-4FB5-417A-96F6-B3058A54ABC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875D5479-0008-4BFD-BE18-7442B169130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472114D-3A05-4B20-822E-8261653B33D2}" type="datetimeFigureOut">
              <a:rPr lang="en-US" smtClean="0"/>
              <a:t>7/18/2023</a:t>
            </a:fld>
            <a:endParaRPr lang="en-US"/>
          </a:p>
        </p:txBody>
      </p:sp>
      <p:sp>
        <p:nvSpPr>
          <p:cNvPr id="4" name="Footer Placeholder 3">
            <a:extLst>
              <a:ext uri="{FF2B5EF4-FFF2-40B4-BE49-F238E27FC236}">
                <a16:creationId xmlns:a16="http://schemas.microsoft.com/office/drawing/2014/main" id="{EABD4BE7-9FD8-4D10-87DD-2B2BC23B46EC}"/>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F10342B2-B657-4BF5-B0C4-8D3FD65073D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1E5079B-D1F0-49DB-8DFB-E06CD09EC17E}" type="slidenum">
              <a:rPr lang="en-US" smtClean="0"/>
              <a:t>‹#›</a:t>
            </a:fld>
            <a:endParaRPr lang="en-US"/>
          </a:p>
        </p:txBody>
      </p:sp>
    </p:spTree>
    <p:extLst>
      <p:ext uri="{BB962C8B-B14F-4D97-AF65-F5344CB8AC3E}">
        <p14:creationId xmlns:p14="http://schemas.microsoft.com/office/powerpoint/2010/main" val="42005472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4F008D2-43B4-45EB-8E80-36DCF9CD046D}" type="datetimeFigureOut">
              <a:rPr lang="en-US" smtClean="0"/>
              <a:t>7/18/2023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A8591F-50F3-4C40-9DA2-D793276CC051}" type="slidenum">
              <a:rPr lang="en-US" smtClean="0"/>
              <a:t>‹#›</a:t>
            </a:fld>
            <a:endParaRPr lang="en-US"/>
          </a:p>
        </p:txBody>
      </p:sp>
    </p:spTree>
    <p:extLst>
      <p:ext uri="{BB962C8B-B14F-4D97-AF65-F5344CB8AC3E}">
        <p14:creationId xmlns:p14="http://schemas.microsoft.com/office/powerpoint/2010/main" val="7799949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Grey margin-Content with Caption (White bg)">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2CF752D4-D41F-48C8-BC93-770A10B9CEFC}"/>
              </a:ext>
            </a:extLst>
          </p:cNvPr>
          <p:cNvSpPr>
            <a:spLocks noGrp="1"/>
          </p:cNvSpPr>
          <p:nvPr>
            <p:ph type="body" sz="half" idx="2" hasCustomPrompt="1"/>
          </p:nvPr>
        </p:nvSpPr>
        <p:spPr>
          <a:xfrm>
            <a:off x="728691" y="1959151"/>
            <a:ext cx="4090872" cy="4200245"/>
          </a:xfrm>
        </p:spPr>
        <p:txBody>
          <a:bodyPr>
            <a:noAutofit/>
          </a:bodyPr>
          <a:lstStyle>
            <a:lvl1pPr marL="0" indent="0">
              <a:lnSpc>
                <a:spcPts val="2400"/>
              </a:lnSpc>
              <a:buNone/>
              <a:defRPr sz="1800" spc="20"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 </a:t>
            </a:r>
          </a:p>
        </p:txBody>
      </p:sp>
      <p:sp>
        <p:nvSpPr>
          <p:cNvPr id="13" name="Text Placeholder 3">
            <a:extLst>
              <a:ext uri="{FF2B5EF4-FFF2-40B4-BE49-F238E27FC236}">
                <a16:creationId xmlns:a16="http://schemas.microsoft.com/office/drawing/2014/main" id="{3E0F6D26-4165-4298-B9DF-69A0CA57C654}"/>
              </a:ext>
            </a:extLst>
          </p:cNvPr>
          <p:cNvSpPr>
            <a:spLocks noGrp="1"/>
          </p:cNvSpPr>
          <p:nvPr>
            <p:ph type="body" sz="half" idx="14" hasCustomPrompt="1"/>
          </p:nvPr>
        </p:nvSpPr>
        <p:spPr>
          <a:xfrm>
            <a:off x="5018432" y="1959150"/>
            <a:ext cx="4090872" cy="4200245"/>
          </a:xfrm>
        </p:spPr>
        <p:txBody>
          <a:bodyPr>
            <a:noAutofit/>
          </a:bodyPr>
          <a:lstStyle>
            <a:lvl1pPr marL="0" indent="0">
              <a:lnSpc>
                <a:spcPts val="2400"/>
              </a:lnSpc>
              <a:buNone/>
              <a:defRPr sz="1800" spc="20"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 </a:t>
            </a:r>
          </a:p>
        </p:txBody>
      </p:sp>
      <p:sp>
        <p:nvSpPr>
          <p:cNvPr id="17" name="Title 1">
            <a:extLst>
              <a:ext uri="{FF2B5EF4-FFF2-40B4-BE49-F238E27FC236}">
                <a16:creationId xmlns:a16="http://schemas.microsoft.com/office/drawing/2014/main" id="{CED336FC-6E45-4A2D-A5AB-BE24E693E093}"/>
              </a:ext>
            </a:extLst>
          </p:cNvPr>
          <p:cNvSpPr>
            <a:spLocks noGrp="1"/>
          </p:cNvSpPr>
          <p:nvPr>
            <p:ph type="title" hasCustomPrompt="1"/>
          </p:nvPr>
        </p:nvSpPr>
        <p:spPr>
          <a:xfrm>
            <a:off x="728691" y="1265849"/>
            <a:ext cx="9051731" cy="502882"/>
          </a:xfrm>
          <a:prstGeom prst="rect">
            <a:avLst/>
          </a:prstGeom>
        </p:spPr>
        <p:txBody>
          <a:bodyPr>
            <a:noAutofit/>
          </a:bodyPr>
          <a:lstStyle>
            <a:lvl1pPr>
              <a:defRPr sz="2800"/>
            </a:lvl1pPr>
          </a:lstStyle>
          <a:p>
            <a:pPr lvl="0"/>
            <a:r>
              <a:rPr lang="en-US" dirty="0"/>
              <a:t>Click to edit Master text styles</a:t>
            </a:r>
          </a:p>
        </p:txBody>
      </p:sp>
      <p:cxnSp>
        <p:nvCxnSpPr>
          <p:cNvPr id="8" name="Straight Connector 7">
            <a:extLst>
              <a:ext uri="{FF2B5EF4-FFF2-40B4-BE49-F238E27FC236}">
                <a16:creationId xmlns:a16="http://schemas.microsoft.com/office/drawing/2014/main" id="{20EB37B9-0614-41D6-8AFE-EB91B451A9F5}"/>
              </a:ext>
            </a:extLst>
          </p:cNvPr>
          <p:cNvCxnSpPr/>
          <p:nvPr userDrawn="1"/>
        </p:nvCxnSpPr>
        <p:spPr>
          <a:xfrm>
            <a:off x="614783"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9" name="Text Placeholder 3">
            <a:extLst>
              <a:ext uri="{FF2B5EF4-FFF2-40B4-BE49-F238E27FC236}">
                <a16:creationId xmlns:a16="http://schemas.microsoft.com/office/drawing/2014/main" id="{CFE8CDBB-5A4D-4444-85CC-7578EF050F69}"/>
              </a:ext>
            </a:extLst>
          </p:cNvPr>
          <p:cNvSpPr>
            <a:spLocks noGrp="1"/>
          </p:cNvSpPr>
          <p:nvPr>
            <p:ph type="body" sz="quarter" idx="12" hasCustomPrompt="1"/>
          </p:nvPr>
        </p:nvSpPr>
        <p:spPr>
          <a:xfrm>
            <a:off x="614783" y="313371"/>
            <a:ext cx="4554538" cy="308803"/>
          </a:xfrm>
        </p:spPr>
        <p:txBody>
          <a:bodyPr anchor="ctr"/>
          <a:lstStyle>
            <a:lvl1pPr marL="91440" indent="0">
              <a:buNone/>
              <a:defRPr sz="1600">
                <a:solidFill>
                  <a:schemeClr val="bg1">
                    <a:lumMod val="65000"/>
                  </a:schemeClr>
                </a:solidFill>
              </a:defRPr>
            </a:lvl1pPr>
          </a:lstStyle>
          <a:p>
            <a:pPr lvl="0"/>
            <a:r>
              <a:rPr lang="en-US" dirty="0"/>
              <a:t>Click to edit section name</a:t>
            </a:r>
          </a:p>
        </p:txBody>
      </p:sp>
    </p:spTree>
    <p:extLst>
      <p:ext uri="{BB962C8B-B14F-4D97-AF65-F5344CB8AC3E}">
        <p14:creationId xmlns:p14="http://schemas.microsoft.com/office/powerpoint/2010/main" val="71817602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Right image - M">
    <p:spTree>
      <p:nvGrpSpPr>
        <p:cNvPr id="1" name=""/>
        <p:cNvGrpSpPr/>
        <p:nvPr/>
      </p:nvGrpSpPr>
      <p:grpSpPr>
        <a:xfrm>
          <a:off x="0" y="0"/>
          <a:ext cx="0" cy="0"/>
          <a:chOff x="0" y="0"/>
          <a:chExt cx="0" cy="0"/>
        </a:xfrm>
      </p:grpSpPr>
      <p:sp>
        <p:nvSpPr>
          <p:cNvPr id="9" name="Picture Placeholder 2">
            <a:extLst>
              <a:ext uri="{FF2B5EF4-FFF2-40B4-BE49-F238E27FC236}">
                <a16:creationId xmlns:a16="http://schemas.microsoft.com/office/drawing/2014/main" id="{E364E913-4A6A-4F3B-B209-831A75170B72}"/>
              </a:ext>
            </a:extLst>
          </p:cNvPr>
          <p:cNvSpPr>
            <a:spLocks noGrp="1"/>
          </p:cNvSpPr>
          <p:nvPr>
            <p:ph type="pic" idx="1" hasCustomPrompt="1"/>
          </p:nvPr>
        </p:nvSpPr>
        <p:spPr>
          <a:xfrm>
            <a:off x="6096000" y="-1"/>
            <a:ext cx="6092751" cy="6858000"/>
          </a:xfrm>
          <a:solidFill>
            <a:srgbClr val="F4F4F4"/>
          </a:solidFill>
        </p:spPr>
        <p:txBody>
          <a:bodyPr anchor="ctr">
            <a:normAutofit/>
          </a:bodyPr>
          <a:lstStyle>
            <a:lvl1pPr marL="0" indent="0" algn="ctr">
              <a:buNone/>
              <a:defRPr sz="4000" i="1">
                <a:solidFill>
                  <a:schemeClr val="bg1">
                    <a:lumMod val="75000"/>
                  </a:schemeClr>
                </a:solidFill>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Insert image here</a:t>
            </a:r>
          </a:p>
        </p:txBody>
      </p:sp>
      <p:sp>
        <p:nvSpPr>
          <p:cNvPr id="8" name="Title 1">
            <a:extLst>
              <a:ext uri="{FF2B5EF4-FFF2-40B4-BE49-F238E27FC236}">
                <a16:creationId xmlns:a16="http://schemas.microsoft.com/office/drawing/2014/main" id="{E30453B6-BE94-4D10-99CD-4F6557992EA0}"/>
              </a:ext>
            </a:extLst>
          </p:cNvPr>
          <p:cNvSpPr>
            <a:spLocks noGrp="1"/>
          </p:cNvSpPr>
          <p:nvPr>
            <p:ph type="title" hasCustomPrompt="1"/>
          </p:nvPr>
        </p:nvSpPr>
        <p:spPr>
          <a:xfrm>
            <a:off x="709575" y="1241625"/>
            <a:ext cx="5018228" cy="867930"/>
          </a:xfrm>
          <a:prstGeom prst="rect">
            <a:avLst/>
          </a:prstGeom>
        </p:spPr>
        <p:txBody>
          <a:bodyPr wrap="square">
            <a:spAutoFit/>
          </a:bodyPr>
          <a:lstStyle>
            <a:lvl1pPr>
              <a:defRPr sz="2800"/>
            </a:lvl1pPr>
          </a:lstStyle>
          <a:p>
            <a:pPr lvl="0"/>
            <a:r>
              <a:rPr lang="en-US" dirty="0"/>
              <a:t>Click to edit Master text styles  </a:t>
            </a:r>
          </a:p>
        </p:txBody>
      </p:sp>
      <p:cxnSp>
        <p:nvCxnSpPr>
          <p:cNvPr id="11" name="Straight Connector 10">
            <a:extLst>
              <a:ext uri="{FF2B5EF4-FFF2-40B4-BE49-F238E27FC236}">
                <a16:creationId xmlns:a16="http://schemas.microsoft.com/office/drawing/2014/main" id="{076CAFA7-68AE-4EAD-BE3A-A5B16D9D3552}"/>
              </a:ext>
            </a:extLst>
          </p:cNvPr>
          <p:cNvCxnSpPr/>
          <p:nvPr userDrawn="1"/>
        </p:nvCxnSpPr>
        <p:spPr>
          <a:xfrm>
            <a:off x="616074"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14" name="Text Placeholder 3">
            <a:extLst>
              <a:ext uri="{FF2B5EF4-FFF2-40B4-BE49-F238E27FC236}">
                <a16:creationId xmlns:a16="http://schemas.microsoft.com/office/drawing/2014/main" id="{A8F2FE0A-3A4C-445D-8290-44FCEA3F5955}"/>
              </a:ext>
            </a:extLst>
          </p:cNvPr>
          <p:cNvSpPr>
            <a:spLocks noGrp="1"/>
          </p:cNvSpPr>
          <p:nvPr>
            <p:ph type="body" sz="quarter" idx="10" hasCustomPrompt="1"/>
          </p:nvPr>
        </p:nvSpPr>
        <p:spPr>
          <a:xfrm>
            <a:off x="616074" y="313371"/>
            <a:ext cx="4554538" cy="308803"/>
          </a:xfrm>
        </p:spPr>
        <p:txBody>
          <a:bodyPr anchor="ctr"/>
          <a:lstStyle>
            <a:lvl1pPr marL="91440" indent="0">
              <a:buNone/>
              <a:defRPr sz="1600">
                <a:solidFill>
                  <a:schemeClr val="bg1">
                    <a:lumMod val="65000"/>
                  </a:schemeClr>
                </a:solidFill>
              </a:defRPr>
            </a:lvl1pPr>
          </a:lstStyle>
          <a:p>
            <a:pPr lvl="0"/>
            <a:r>
              <a:rPr lang="en-US" dirty="0"/>
              <a:t>Click to edit section name</a:t>
            </a:r>
          </a:p>
        </p:txBody>
      </p:sp>
      <p:sp>
        <p:nvSpPr>
          <p:cNvPr id="15" name="Text Placeholder 3">
            <a:extLst>
              <a:ext uri="{FF2B5EF4-FFF2-40B4-BE49-F238E27FC236}">
                <a16:creationId xmlns:a16="http://schemas.microsoft.com/office/drawing/2014/main" id="{C9AD2564-EF06-46B2-95AF-0FC81EEDCC98}"/>
              </a:ext>
            </a:extLst>
          </p:cNvPr>
          <p:cNvSpPr>
            <a:spLocks noGrp="1"/>
          </p:cNvSpPr>
          <p:nvPr>
            <p:ph type="body" sz="half" idx="2" hasCustomPrompt="1"/>
          </p:nvPr>
        </p:nvSpPr>
        <p:spPr>
          <a:xfrm>
            <a:off x="709574" y="2245766"/>
            <a:ext cx="5018229" cy="3920948"/>
          </a:xfrm>
        </p:spPr>
        <p:txBody>
          <a:bodyPr>
            <a:noAutofit/>
          </a:bodyPr>
          <a:lstStyle>
            <a:lvl1pPr marL="0" indent="0">
              <a:lnSpc>
                <a:spcPts val="2400"/>
              </a:lnSpc>
              <a:buNone/>
              <a:defRPr lang="en-US" sz="1800" dirty="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 </a:t>
            </a:r>
          </a:p>
        </p:txBody>
      </p:sp>
    </p:spTree>
    <p:extLst>
      <p:ext uri="{BB962C8B-B14F-4D97-AF65-F5344CB8AC3E}">
        <p14:creationId xmlns:p14="http://schemas.microsoft.com/office/powerpoint/2010/main" val="386411331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Left image-L (White bg)">
    <p:bg>
      <p:bgPr>
        <a:solidFill>
          <a:schemeClr val="bg1"/>
        </a:solidFill>
        <a:effectLst/>
      </p:bgPr>
    </p:bg>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2CB99501-2A5A-45F8-BACF-23701FE68337}"/>
              </a:ext>
            </a:extLst>
          </p:cNvPr>
          <p:cNvSpPr>
            <a:spLocks noGrp="1"/>
          </p:cNvSpPr>
          <p:nvPr>
            <p:ph type="pic" idx="1" hasCustomPrompt="1"/>
          </p:nvPr>
        </p:nvSpPr>
        <p:spPr>
          <a:xfrm>
            <a:off x="5194302" y="0"/>
            <a:ext cx="6997698" cy="6857999"/>
          </a:xfrm>
          <a:solidFill>
            <a:srgbClr val="F4F4F4"/>
          </a:solidFill>
        </p:spPr>
        <p:txBody>
          <a:bodyPr anchor="ctr">
            <a:normAutofit/>
          </a:bodyPr>
          <a:lstStyle>
            <a:lvl1pPr marL="0" indent="0" algn="ctr">
              <a:buNone/>
              <a:defRPr sz="4000" i="1">
                <a:solidFill>
                  <a:schemeClr val="bg1">
                    <a:lumMod val="75000"/>
                  </a:schemeClr>
                </a:solidFill>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Insert picture here</a:t>
            </a:r>
          </a:p>
        </p:txBody>
      </p:sp>
      <p:sp>
        <p:nvSpPr>
          <p:cNvPr id="4" name="Text Placeholder 3">
            <a:extLst>
              <a:ext uri="{FF2B5EF4-FFF2-40B4-BE49-F238E27FC236}">
                <a16:creationId xmlns:a16="http://schemas.microsoft.com/office/drawing/2014/main" id="{4CE260B5-3078-4CFA-A43A-D57EA4E988F4}"/>
              </a:ext>
            </a:extLst>
          </p:cNvPr>
          <p:cNvSpPr>
            <a:spLocks noGrp="1"/>
          </p:cNvSpPr>
          <p:nvPr>
            <p:ph type="body" sz="half" idx="2"/>
          </p:nvPr>
        </p:nvSpPr>
        <p:spPr>
          <a:xfrm>
            <a:off x="652649" y="2228472"/>
            <a:ext cx="4204643" cy="39368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9" name="Title 1">
            <a:extLst>
              <a:ext uri="{FF2B5EF4-FFF2-40B4-BE49-F238E27FC236}">
                <a16:creationId xmlns:a16="http://schemas.microsoft.com/office/drawing/2014/main" id="{6147FA91-C242-46DD-BE23-48F41CC2970C}"/>
              </a:ext>
            </a:extLst>
          </p:cNvPr>
          <p:cNvSpPr>
            <a:spLocks noGrp="1"/>
          </p:cNvSpPr>
          <p:nvPr>
            <p:ph type="title" hasCustomPrompt="1"/>
          </p:nvPr>
        </p:nvSpPr>
        <p:spPr>
          <a:xfrm>
            <a:off x="652649" y="1218965"/>
            <a:ext cx="4255850" cy="933507"/>
          </a:xfrm>
          <a:prstGeom prst="rect">
            <a:avLst/>
          </a:prstGeom>
        </p:spPr>
        <p:txBody>
          <a:bodyPr anchor="t">
            <a:noAutofit/>
          </a:bodyPr>
          <a:lstStyle>
            <a:lvl1pPr>
              <a:defRPr sz="2800"/>
            </a:lvl1pPr>
          </a:lstStyle>
          <a:p>
            <a:pPr lvl="0"/>
            <a:r>
              <a:rPr lang="en-US" dirty="0"/>
              <a:t>Click to edit Master text styles</a:t>
            </a:r>
          </a:p>
        </p:txBody>
      </p:sp>
      <p:cxnSp>
        <p:nvCxnSpPr>
          <p:cNvPr id="7" name="Straight Connector 6">
            <a:extLst>
              <a:ext uri="{FF2B5EF4-FFF2-40B4-BE49-F238E27FC236}">
                <a16:creationId xmlns:a16="http://schemas.microsoft.com/office/drawing/2014/main" id="{20EEAF69-B649-4DD9-BE4A-CC1FC2864BDE}"/>
              </a:ext>
            </a:extLst>
          </p:cNvPr>
          <p:cNvCxnSpPr/>
          <p:nvPr userDrawn="1"/>
        </p:nvCxnSpPr>
        <p:spPr>
          <a:xfrm>
            <a:off x="601444"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8" name="Text Placeholder 3">
            <a:extLst>
              <a:ext uri="{FF2B5EF4-FFF2-40B4-BE49-F238E27FC236}">
                <a16:creationId xmlns:a16="http://schemas.microsoft.com/office/drawing/2014/main" id="{822686E3-ED91-4402-ABE9-E10A74CBDBB8}"/>
              </a:ext>
            </a:extLst>
          </p:cNvPr>
          <p:cNvSpPr>
            <a:spLocks noGrp="1"/>
          </p:cNvSpPr>
          <p:nvPr>
            <p:ph type="body" sz="quarter" idx="10" hasCustomPrompt="1"/>
          </p:nvPr>
        </p:nvSpPr>
        <p:spPr>
          <a:xfrm>
            <a:off x="601445" y="313371"/>
            <a:ext cx="4307054" cy="308803"/>
          </a:xfrm>
        </p:spPr>
        <p:txBody>
          <a:bodyPr anchor="ctr"/>
          <a:lstStyle>
            <a:lvl1pPr marL="91440" indent="0">
              <a:buNone/>
              <a:defRPr sz="1600">
                <a:solidFill>
                  <a:schemeClr val="bg1">
                    <a:lumMod val="65000"/>
                  </a:schemeClr>
                </a:solidFill>
              </a:defRPr>
            </a:lvl1pPr>
          </a:lstStyle>
          <a:p>
            <a:pPr lvl="0"/>
            <a:r>
              <a:rPr lang="en-US" dirty="0"/>
              <a:t>Click to edit section name</a:t>
            </a:r>
          </a:p>
        </p:txBody>
      </p:sp>
    </p:spTree>
    <p:extLst>
      <p:ext uri="{BB962C8B-B14F-4D97-AF65-F5344CB8AC3E}">
        <p14:creationId xmlns:p14="http://schemas.microsoft.com/office/powerpoint/2010/main" val="12780661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 Footer (white bg) ">
    <p:spTree>
      <p:nvGrpSpPr>
        <p:cNvPr id="1" name=""/>
        <p:cNvGrpSpPr/>
        <p:nvPr/>
      </p:nvGrpSpPr>
      <p:grpSpPr>
        <a:xfrm>
          <a:off x="0" y="0"/>
          <a:ext cx="0" cy="0"/>
          <a:chOff x="0" y="0"/>
          <a:chExt cx="0" cy="0"/>
        </a:xfrm>
      </p:grpSpPr>
    </p:spTree>
    <p:extLst>
      <p:ext uri="{BB962C8B-B14F-4D97-AF65-F5344CB8AC3E}">
        <p14:creationId xmlns:p14="http://schemas.microsoft.com/office/powerpoint/2010/main" val="9435543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white bg) ">
    <p:bg>
      <p:bgPr>
        <a:solidFill>
          <a:schemeClr val="bg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36622E0-A137-429D-BE75-779E322CE694}"/>
              </a:ext>
            </a:extLst>
          </p:cNvPr>
          <p:cNvSpPr/>
          <p:nvPr userDrawn="1"/>
        </p:nvSpPr>
        <p:spPr>
          <a:xfrm>
            <a:off x="-30161" y="0"/>
            <a:ext cx="12222161"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Tree>
    <p:extLst>
      <p:ext uri="{BB962C8B-B14F-4D97-AF65-F5344CB8AC3E}">
        <p14:creationId xmlns:p14="http://schemas.microsoft.com/office/powerpoint/2010/main" val="32160825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blue bg) ">
    <p:bg>
      <p:bgPr>
        <a:solidFill>
          <a:schemeClr val="bg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B0641AD-3AD5-4F67-A775-821CB3080BD2}"/>
              </a:ext>
            </a:extLst>
          </p:cNvPr>
          <p:cNvSpPr/>
          <p:nvPr userDrawn="1"/>
        </p:nvSpPr>
        <p:spPr>
          <a:xfrm>
            <a:off x="-30161" y="0"/>
            <a:ext cx="12222161" cy="6858000"/>
          </a:xfrm>
          <a:prstGeom prst="rect">
            <a:avLst/>
          </a:prstGeom>
          <a:solidFill>
            <a:srgbClr val="009C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Tree>
    <p:extLst>
      <p:ext uri="{BB962C8B-B14F-4D97-AF65-F5344CB8AC3E}">
        <p14:creationId xmlns:p14="http://schemas.microsoft.com/office/powerpoint/2010/main" val="14180227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blue bg) ">
    <p:bg>
      <p:bgPr>
        <a:solidFill>
          <a:srgbClr val="009CD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A0C4E-2699-4875-A1A1-D48FAD3E326D}"/>
              </a:ext>
            </a:extLst>
          </p:cNvPr>
          <p:cNvSpPr>
            <a:spLocks noGrp="1"/>
          </p:cNvSpPr>
          <p:nvPr>
            <p:ph type="title" hasCustomPrompt="1"/>
          </p:nvPr>
        </p:nvSpPr>
        <p:spPr>
          <a:xfrm>
            <a:off x="518209" y="1708146"/>
            <a:ext cx="8586483" cy="824545"/>
          </a:xfrm>
          <a:prstGeom prst="rect">
            <a:avLst/>
          </a:prstGeom>
        </p:spPr>
        <p:txBody>
          <a:bodyPr>
            <a:noAutofit/>
          </a:bodyPr>
          <a:lstStyle>
            <a:lvl1pPr>
              <a:defRPr sz="3200">
                <a:solidFill>
                  <a:schemeClr val="bg1"/>
                </a:solidFill>
              </a:defRPr>
            </a:lvl1pPr>
          </a:lstStyle>
          <a:p>
            <a:pPr lvl="0"/>
            <a:r>
              <a:rPr lang="en-US" dirty="0"/>
              <a:t> </a:t>
            </a:r>
          </a:p>
        </p:txBody>
      </p:sp>
      <p:sp>
        <p:nvSpPr>
          <p:cNvPr id="4" name="Text Placeholder 2">
            <a:extLst>
              <a:ext uri="{FF2B5EF4-FFF2-40B4-BE49-F238E27FC236}">
                <a16:creationId xmlns:a16="http://schemas.microsoft.com/office/drawing/2014/main" id="{4C9C4F3D-DA29-4A61-8DF0-B7C2509CF7BD}"/>
              </a:ext>
            </a:extLst>
          </p:cNvPr>
          <p:cNvSpPr>
            <a:spLocks noGrp="1"/>
          </p:cNvSpPr>
          <p:nvPr>
            <p:ph type="body" sz="quarter" idx="10" hasCustomPrompt="1"/>
          </p:nvPr>
        </p:nvSpPr>
        <p:spPr>
          <a:xfrm>
            <a:off x="391209" y="309023"/>
            <a:ext cx="4531421" cy="317500"/>
          </a:xfrm>
        </p:spPr>
        <p:txBody>
          <a:bodyPr/>
          <a:lstStyle>
            <a:lvl1pPr algn="l">
              <a:buNone/>
              <a:defRPr sz="1600">
                <a:solidFill>
                  <a:schemeClr val="bg1"/>
                </a:solidFill>
              </a:defRPr>
            </a:lvl1pPr>
          </a:lstStyle>
          <a:p>
            <a:pPr lvl="0"/>
            <a:r>
              <a:rPr lang="en-US" dirty="0"/>
              <a:t>Click to edit Master text styles | Section name </a:t>
            </a:r>
          </a:p>
        </p:txBody>
      </p:sp>
      <p:cxnSp>
        <p:nvCxnSpPr>
          <p:cNvPr id="5" name="Straight Connector 4">
            <a:extLst>
              <a:ext uri="{FF2B5EF4-FFF2-40B4-BE49-F238E27FC236}">
                <a16:creationId xmlns:a16="http://schemas.microsoft.com/office/drawing/2014/main" id="{0B3B6150-4BAF-46BD-B2C3-48BD62516F63}"/>
              </a:ext>
            </a:extLst>
          </p:cNvPr>
          <p:cNvCxnSpPr/>
          <p:nvPr userDrawn="1"/>
        </p:nvCxnSpPr>
        <p:spPr>
          <a:xfrm>
            <a:off x="391209" y="280669"/>
            <a:ext cx="0" cy="374209"/>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
        <p:nvSpPr>
          <p:cNvPr id="6" name="Rectangle 5">
            <a:extLst>
              <a:ext uri="{FF2B5EF4-FFF2-40B4-BE49-F238E27FC236}">
                <a16:creationId xmlns:a16="http://schemas.microsoft.com/office/drawing/2014/main" id="{0790040C-84F8-4B8F-ABEA-564A0EF9447A}"/>
              </a:ext>
            </a:extLst>
          </p:cNvPr>
          <p:cNvSpPr/>
          <p:nvPr userDrawn="1"/>
        </p:nvSpPr>
        <p:spPr>
          <a:xfrm>
            <a:off x="0" y="6115986"/>
            <a:ext cx="12192000" cy="742013"/>
          </a:xfrm>
          <a:prstGeom prst="rect">
            <a:avLst/>
          </a:prstGeom>
          <a:solidFill>
            <a:srgbClr val="009C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9CD6"/>
              </a:solidFill>
            </a:endParaRPr>
          </a:p>
        </p:txBody>
      </p:sp>
    </p:spTree>
    <p:extLst>
      <p:ext uri="{BB962C8B-B14F-4D97-AF65-F5344CB8AC3E}">
        <p14:creationId xmlns:p14="http://schemas.microsoft.com/office/powerpoint/2010/main" val="42655850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Thank you Slide">
    <p:bg>
      <p:bgPr>
        <a:solidFill>
          <a:srgbClr val="009CD6"/>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3F35E03-ED1F-4BA6-A9DB-BAA193266DF0}"/>
              </a:ext>
            </a:extLst>
          </p:cNvPr>
          <p:cNvSpPr txBox="1"/>
          <p:nvPr userDrawn="1"/>
        </p:nvSpPr>
        <p:spPr>
          <a:xfrm>
            <a:off x="3457462" y="2905780"/>
            <a:ext cx="5246914" cy="584775"/>
          </a:xfrm>
          <a:prstGeom prst="rect">
            <a:avLst/>
          </a:prstGeom>
          <a:noFill/>
        </p:spPr>
        <p:txBody>
          <a:bodyPr wrap="square" rtlCol="0">
            <a:spAutoFit/>
          </a:bodyPr>
          <a:lstStyle/>
          <a:p>
            <a:pPr algn="ctr"/>
            <a:r>
              <a:rPr lang="en-US" sz="3200" b="1" dirty="0">
                <a:solidFill>
                  <a:schemeClr val="bg1"/>
                </a:solidFill>
                <a:cs typeface="Arial" panose="020B0604020202020204" pitchFamily="34" charset="0"/>
              </a:rPr>
              <a:t>Thank you!</a:t>
            </a:r>
          </a:p>
        </p:txBody>
      </p:sp>
      <p:sp>
        <p:nvSpPr>
          <p:cNvPr id="7" name="Rectangle 6">
            <a:extLst>
              <a:ext uri="{FF2B5EF4-FFF2-40B4-BE49-F238E27FC236}">
                <a16:creationId xmlns:a16="http://schemas.microsoft.com/office/drawing/2014/main" id="{D95BEDD7-9550-46FC-AAD4-3BCDC60161D9}"/>
              </a:ext>
            </a:extLst>
          </p:cNvPr>
          <p:cNvSpPr/>
          <p:nvPr userDrawn="1"/>
        </p:nvSpPr>
        <p:spPr>
          <a:xfrm>
            <a:off x="0" y="6115986"/>
            <a:ext cx="12192000" cy="742013"/>
          </a:xfrm>
          <a:prstGeom prst="rect">
            <a:avLst/>
          </a:prstGeom>
          <a:solidFill>
            <a:srgbClr val="009C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9CD6"/>
              </a:solidFill>
            </a:endParaRPr>
          </a:p>
        </p:txBody>
      </p:sp>
    </p:spTree>
    <p:extLst>
      <p:ext uri="{BB962C8B-B14F-4D97-AF65-F5344CB8AC3E}">
        <p14:creationId xmlns:p14="http://schemas.microsoft.com/office/powerpoint/2010/main" val="6976078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CD000AF-B921-43E9-B432-355A07B6E46E}"/>
              </a:ext>
            </a:extLst>
          </p:cNvPr>
          <p:cNvSpPr/>
          <p:nvPr userDrawn="1"/>
        </p:nvSpPr>
        <p:spPr>
          <a:xfrm>
            <a:off x="0" y="6115986"/>
            <a:ext cx="10028420" cy="7420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8953649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Big text two columns">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31A647C-A7BD-47C9-962C-55289EF4CD84}"/>
              </a:ext>
            </a:extLst>
          </p:cNvPr>
          <p:cNvSpPr>
            <a:spLocks noGrp="1"/>
          </p:cNvSpPr>
          <p:nvPr>
            <p:ph idx="1" hasCustomPrompt="1"/>
          </p:nvPr>
        </p:nvSpPr>
        <p:spPr>
          <a:xfrm>
            <a:off x="725414" y="2033625"/>
            <a:ext cx="8999926" cy="4067251"/>
          </a:xfrm>
        </p:spPr>
        <p:txBody>
          <a:bodyPr numCol="2" spcCol="274320">
            <a:noAutofit/>
          </a:bodyPr>
          <a:lstStyle>
            <a:lvl1pPr marL="91440" marR="0" indent="0" algn="l" defTabSz="914400" rtl="0" eaLnBrk="1" fontAlgn="auto" latinLnBrk="0" hangingPunct="1">
              <a:lnSpc>
                <a:spcPct val="100000"/>
              </a:lnSpc>
              <a:spcBef>
                <a:spcPts val="1000"/>
              </a:spcBef>
              <a:spcAft>
                <a:spcPts val="0"/>
              </a:spcAft>
              <a:buClr>
                <a:srgbClr val="009CD6"/>
              </a:buClr>
              <a:buSzPct val="110000"/>
              <a:buFontTx/>
              <a:buNone/>
              <a:tabLst/>
              <a:defRPr sz="2400" spc="20"/>
            </a:lvl1pPr>
            <a:lvl2pPr marL="548640" indent="0">
              <a:lnSpc>
                <a:spcPts val="2400"/>
              </a:lnSpc>
              <a:buClr>
                <a:srgbClr val="009CD6"/>
              </a:buClr>
              <a:buFontTx/>
              <a:buNone/>
              <a:defRPr sz="1800" spc="20"/>
            </a:lvl2pPr>
            <a:lvl3pPr marL="1005840" indent="0">
              <a:lnSpc>
                <a:spcPts val="2400"/>
              </a:lnSpc>
              <a:buClr>
                <a:srgbClr val="009CD6"/>
              </a:buClr>
              <a:buFontTx/>
              <a:buNone/>
              <a:defRPr sz="1800" spc="20"/>
            </a:lvl3pPr>
            <a:lvl4pPr marL="1463040" indent="0">
              <a:lnSpc>
                <a:spcPts val="2400"/>
              </a:lnSpc>
              <a:buClr>
                <a:srgbClr val="009CD6"/>
              </a:buClr>
              <a:buFontTx/>
              <a:buNone/>
              <a:defRPr sz="1800" spc="20"/>
            </a:lvl4pPr>
            <a:lvl5pPr>
              <a:buClr>
                <a:srgbClr val="5B9BD5"/>
              </a:buClr>
              <a:defRPr/>
            </a:lvl5pPr>
          </a:lstStyle>
          <a:p>
            <a:pPr lvl="0"/>
            <a:r>
              <a:rPr lang="en-US" dirty="0"/>
              <a:t>Lorem ipsum dolor sit </a:t>
            </a:r>
            <a:r>
              <a:rPr lang="en-US" dirty="0" err="1"/>
              <a:t>amet</a:t>
            </a:r>
            <a:r>
              <a:rPr lang="en-US" dirty="0"/>
              <a:t>, </a:t>
            </a:r>
            <a:r>
              <a:rPr lang="en-US" dirty="0" err="1"/>
              <a:t>consectetuer</a:t>
            </a:r>
            <a:r>
              <a:rPr lang="en-US" dirty="0"/>
              <a:t> </a:t>
            </a:r>
            <a:r>
              <a:rPr lang="en-US" dirty="0" err="1"/>
              <a:t>adipiscing</a:t>
            </a:r>
            <a:r>
              <a:rPr lang="en-US" dirty="0"/>
              <a:t> </a:t>
            </a:r>
            <a:r>
              <a:rPr lang="en-US" dirty="0" err="1"/>
              <a:t>elit</a:t>
            </a:r>
            <a:r>
              <a:rPr lang="en-US" dirty="0"/>
              <a:t>. Aenean </a:t>
            </a:r>
            <a:r>
              <a:rPr lang="en-US" dirty="0" err="1"/>
              <a:t>commodo</a:t>
            </a:r>
            <a:r>
              <a:rPr lang="en-US" dirty="0"/>
              <a:t> ligula </a:t>
            </a:r>
            <a:r>
              <a:rPr lang="en-US" dirty="0" err="1"/>
              <a:t>eget</a:t>
            </a:r>
            <a:r>
              <a:rPr lang="en-US" dirty="0"/>
              <a:t> dolor. Aenean </a:t>
            </a:r>
            <a:r>
              <a:rPr lang="en-US" dirty="0" err="1"/>
              <a:t>massa</a:t>
            </a:r>
            <a:r>
              <a:rPr lang="en-US" dirty="0"/>
              <a:t>. Cum sociis </a:t>
            </a:r>
            <a:r>
              <a:rPr lang="en-US" dirty="0" err="1"/>
              <a:t>natoque</a:t>
            </a:r>
            <a:r>
              <a:rPr lang="en-US" dirty="0"/>
              <a:t> </a:t>
            </a:r>
            <a:r>
              <a:rPr lang="en-US" dirty="0" err="1"/>
              <a:t>penatibus</a:t>
            </a:r>
            <a:r>
              <a:rPr lang="en-US" dirty="0"/>
              <a:t> et </a:t>
            </a:r>
            <a:r>
              <a:rPr lang="en-US" dirty="0" err="1"/>
              <a:t>magnis</a:t>
            </a:r>
            <a:r>
              <a:rPr lang="en-US" dirty="0"/>
              <a:t> dis parturient </a:t>
            </a:r>
            <a:r>
              <a:rPr lang="en-US" dirty="0" err="1"/>
              <a:t>montes</a:t>
            </a:r>
            <a:r>
              <a:rPr lang="en-US" dirty="0"/>
              <a:t>, </a:t>
            </a:r>
            <a:r>
              <a:rPr lang="en-US" dirty="0" err="1"/>
              <a:t>nascetur</a:t>
            </a:r>
            <a:r>
              <a:rPr lang="en-US" dirty="0"/>
              <a:t> </a:t>
            </a:r>
            <a:r>
              <a:rPr lang="en-US" dirty="0" err="1"/>
              <a:t>ridiculus</a:t>
            </a:r>
            <a:r>
              <a:rPr lang="en-US" dirty="0"/>
              <a:t> mus. Donec </a:t>
            </a:r>
            <a:r>
              <a:rPr lang="en-US" dirty="0" err="1"/>
              <a:t>quam</a:t>
            </a:r>
            <a:r>
              <a:rPr lang="en-US" dirty="0"/>
              <a:t> </a:t>
            </a:r>
            <a:r>
              <a:rPr lang="en-US" dirty="0" err="1"/>
              <a:t>felis</a:t>
            </a:r>
            <a:r>
              <a:rPr lang="en-US" dirty="0"/>
              <a:t>, </a:t>
            </a:r>
            <a:r>
              <a:rPr lang="en-US" dirty="0" err="1"/>
              <a:t>ultricies</a:t>
            </a:r>
            <a:r>
              <a:rPr lang="en-US" dirty="0"/>
              <a:t> </a:t>
            </a:r>
            <a:r>
              <a:rPr lang="en-US" dirty="0" err="1"/>
              <a:t>nec</a:t>
            </a:r>
            <a:r>
              <a:rPr lang="en-US" dirty="0"/>
              <a:t>, </a:t>
            </a:r>
            <a:r>
              <a:rPr lang="en-US" dirty="0" err="1"/>
              <a:t>pellentesque</a:t>
            </a:r>
            <a:r>
              <a:rPr lang="en-US" dirty="0"/>
              <a:t> </a:t>
            </a:r>
            <a:r>
              <a:rPr lang="en-US" dirty="0" err="1"/>
              <a:t>eu</a:t>
            </a:r>
            <a:r>
              <a:rPr lang="en-US" dirty="0"/>
              <a:t>, </a:t>
            </a:r>
            <a:r>
              <a:rPr lang="en-US" dirty="0" err="1"/>
              <a:t>pretium</a:t>
            </a:r>
            <a:r>
              <a:rPr lang="en-US" dirty="0"/>
              <a:t> </a:t>
            </a:r>
            <a:r>
              <a:rPr lang="en-US" dirty="0" err="1"/>
              <a:t>quis</a:t>
            </a:r>
            <a:r>
              <a:rPr lang="en-US" dirty="0"/>
              <a:t>, sem. </a:t>
            </a:r>
          </a:p>
          <a:p>
            <a:pPr lvl="0"/>
            <a:r>
              <a:rPr lang="en-US" dirty="0" err="1"/>
              <a:t>Nulla</a:t>
            </a:r>
            <a:r>
              <a:rPr lang="en-US" dirty="0"/>
              <a:t> </a:t>
            </a:r>
            <a:r>
              <a:rPr lang="en-US" dirty="0" err="1"/>
              <a:t>consequat</a:t>
            </a:r>
            <a:r>
              <a:rPr lang="en-US" dirty="0"/>
              <a:t> </a:t>
            </a:r>
            <a:r>
              <a:rPr lang="en-US" dirty="0" err="1"/>
              <a:t>massa</a:t>
            </a:r>
            <a:r>
              <a:rPr lang="en-US" dirty="0"/>
              <a:t> </a:t>
            </a:r>
            <a:r>
              <a:rPr lang="en-US" dirty="0" err="1"/>
              <a:t>quis</a:t>
            </a:r>
            <a:r>
              <a:rPr lang="en-US" dirty="0"/>
              <a:t> </a:t>
            </a:r>
            <a:r>
              <a:rPr lang="en-US" dirty="0" err="1"/>
              <a:t>enim</a:t>
            </a:r>
            <a:r>
              <a:rPr lang="en-US" dirty="0"/>
              <a:t>. Donec </a:t>
            </a:r>
            <a:r>
              <a:rPr lang="en-US" dirty="0" err="1"/>
              <a:t>pede</a:t>
            </a:r>
            <a:r>
              <a:rPr lang="en-US" dirty="0"/>
              <a:t> </a:t>
            </a:r>
            <a:r>
              <a:rPr lang="en-US" dirty="0" err="1"/>
              <a:t>justo</a:t>
            </a:r>
            <a:r>
              <a:rPr lang="en-US" dirty="0"/>
              <a:t>, </a:t>
            </a:r>
            <a:r>
              <a:rPr lang="en-US" dirty="0" err="1"/>
              <a:t>fringilla</a:t>
            </a:r>
            <a:r>
              <a:rPr lang="en-US" dirty="0"/>
              <a:t> vel, </a:t>
            </a:r>
            <a:r>
              <a:rPr lang="en-US" dirty="0" err="1"/>
              <a:t>aliquet</a:t>
            </a:r>
            <a:r>
              <a:rPr lang="en-US" dirty="0"/>
              <a:t> </a:t>
            </a:r>
            <a:r>
              <a:rPr lang="en-US" dirty="0" err="1"/>
              <a:t>nec</a:t>
            </a:r>
            <a:r>
              <a:rPr lang="en-US" dirty="0"/>
              <a:t>.</a:t>
            </a:r>
          </a:p>
          <a:p>
            <a:pPr marL="91440" marR="0" lvl="0" indent="0" algn="l" defTabSz="914400" rtl="0" eaLnBrk="1" fontAlgn="auto" latinLnBrk="0" hangingPunct="1">
              <a:lnSpc>
                <a:spcPct val="100000"/>
              </a:lnSpc>
              <a:spcBef>
                <a:spcPts val="1000"/>
              </a:spcBef>
              <a:spcAft>
                <a:spcPts val="0"/>
              </a:spcAft>
              <a:buClr>
                <a:srgbClr val="009CD6"/>
              </a:buClr>
              <a:buSzPct val="110000"/>
              <a:buFontTx/>
              <a:buNone/>
              <a:tabLst/>
              <a:defRPr/>
            </a:pPr>
            <a:r>
              <a:rPr lang="en-US" dirty="0"/>
              <a:t>Cum sociis </a:t>
            </a:r>
            <a:r>
              <a:rPr lang="en-US" dirty="0" err="1"/>
              <a:t>natoque</a:t>
            </a:r>
            <a:r>
              <a:rPr lang="en-US" dirty="0"/>
              <a:t> </a:t>
            </a:r>
            <a:r>
              <a:rPr lang="en-US" dirty="0" err="1"/>
              <a:t>penatibus</a:t>
            </a:r>
            <a:r>
              <a:rPr lang="en-US" dirty="0"/>
              <a:t> et </a:t>
            </a:r>
            <a:r>
              <a:rPr lang="en-US" dirty="0" err="1"/>
              <a:t>magnis</a:t>
            </a:r>
            <a:r>
              <a:rPr lang="en-US" dirty="0"/>
              <a:t> dis parturient </a:t>
            </a:r>
            <a:r>
              <a:rPr lang="en-US" dirty="0" err="1"/>
              <a:t>montes</a:t>
            </a:r>
            <a:r>
              <a:rPr lang="en-US" dirty="0"/>
              <a:t>, </a:t>
            </a:r>
            <a:r>
              <a:rPr lang="en-US" dirty="0" err="1"/>
              <a:t>nascetur</a:t>
            </a:r>
            <a:r>
              <a:rPr lang="en-US" dirty="0"/>
              <a:t> </a:t>
            </a:r>
            <a:r>
              <a:rPr lang="en-US" dirty="0" err="1"/>
              <a:t>ridiculus</a:t>
            </a:r>
            <a:r>
              <a:rPr lang="en-US" dirty="0"/>
              <a:t> mus. Donec </a:t>
            </a:r>
            <a:r>
              <a:rPr lang="en-US" dirty="0" err="1"/>
              <a:t>quam</a:t>
            </a:r>
            <a:r>
              <a:rPr lang="en-US" dirty="0"/>
              <a:t> </a:t>
            </a:r>
            <a:r>
              <a:rPr lang="en-US" dirty="0" err="1"/>
              <a:t>felis</a:t>
            </a:r>
            <a:r>
              <a:rPr lang="en-US" dirty="0"/>
              <a:t>, </a:t>
            </a:r>
            <a:r>
              <a:rPr lang="en-US" dirty="0" err="1"/>
              <a:t>ultricies</a:t>
            </a:r>
            <a:r>
              <a:rPr lang="en-US" dirty="0"/>
              <a:t> </a:t>
            </a:r>
            <a:r>
              <a:rPr lang="en-US" dirty="0" err="1"/>
              <a:t>nec</a:t>
            </a:r>
            <a:r>
              <a:rPr lang="en-US" dirty="0"/>
              <a:t>, </a:t>
            </a:r>
            <a:r>
              <a:rPr lang="en-US" dirty="0" err="1"/>
              <a:t>pellentesque</a:t>
            </a:r>
            <a:r>
              <a:rPr lang="en-US" dirty="0"/>
              <a:t> </a:t>
            </a:r>
            <a:r>
              <a:rPr lang="en-US" dirty="0" err="1"/>
              <a:t>eu</a:t>
            </a:r>
            <a:r>
              <a:rPr lang="en-US" dirty="0"/>
              <a:t>, </a:t>
            </a:r>
            <a:r>
              <a:rPr lang="en-US" dirty="0" err="1"/>
              <a:t>pretium</a:t>
            </a:r>
            <a:r>
              <a:rPr lang="en-US" dirty="0"/>
              <a:t> </a:t>
            </a:r>
            <a:r>
              <a:rPr lang="en-US" dirty="0" err="1"/>
              <a:t>quis</a:t>
            </a:r>
            <a:r>
              <a:rPr lang="en-US" dirty="0"/>
              <a:t>, sem.</a:t>
            </a:r>
          </a:p>
        </p:txBody>
      </p:sp>
      <p:sp>
        <p:nvSpPr>
          <p:cNvPr id="8" name="Title 1">
            <a:extLst>
              <a:ext uri="{FF2B5EF4-FFF2-40B4-BE49-F238E27FC236}">
                <a16:creationId xmlns:a16="http://schemas.microsoft.com/office/drawing/2014/main" id="{2068AA50-AAA8-4842-ABF3-40CA7CFE97D8}"/>
              </a:ext>
            </a:extLst>
          </p:cNvPr>
          <p:cNvSpPr>
            <a:spLocks noGrp="1"/>
          </p:cNvSpPr>
          <p:nvPr>
            <p:ph type="title" hasCustomPrompt="1"/>
          </p:nvPr>
        </p:nvSpPr>
        <p:spPr>
          <a:xfrm>
            <a:off x="719358" y="685156"/>
            <a:ext cx="8999926" cy="597012"/>
          </a:xfrm>
          <a:prstGeom prst="rect">
            <a:avLst/>
          </a:prstGeom>
        </p:spPr>
        <p:txBody>
          <a:bodyPr>
            <a:noAutofit/>
          </a:bodyPr>
          <a:lstStyle>
            <a:lvl1pPr>
              <a:defRPr sz="2800"/>
            </a:lvl1pPr>
          </a:lstStyle>
          <a:p>
            <a:pPr lvl="0"/>
            <a:r>
              <a:rPr lang="en-US" dirty="0"/>
              <a:t>Click to edit Master text styles</a:t>
            </a:r>
          </a:p>
        </p:txBody>
      </p:sp>
      <p:cxnSp>
        <p:nvCxnSpPr>
          <p:cNvPr id="9" name="Straight Connector 8">
            <a:extLst>
              <a:ext uri="{FF2B5EF4-FFF2-40B4-BE49-F238E27FC236}">
                <a16:creationId xmlns:a16="http://schemas.microsoft.com/office/drawing/2014/main" id="{1D7316B5-C57D-4BFE-9E05-E402A449FF88}"/>
              </a:ext>
            </a:extLst>
          </p:cNvPr>
          <p:cNvCxnSpPr/>
          <p:nvPr userDrawn="1"/>
        </p:nvCxnSpPr>
        <p:spPr>
          <a:xfrm>
            <a:off x="614785"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10" name="Text Placeholder 3">
            <a:extLst>
              <a:ext uri="{FF2B5EF4-FFF2-40B4-BE49-F238E27FC236}">
                <a16:creationId xmlns:a16="http://schemas.microsoft.com/office/drawing/2014/main" id="{B8F92057-32FC-4FC9-AF35-02473A8E4978}"/>
              </a:ext>
            </a:extLst>
          </p:cNvPr>
          <p:cNvSpPr>
            <a:spLocks noGrp="1"/>
          </p:cNvSpPr>
          <p:nvPr>
            <p:ph type="body" sz="quarter" idx="10" hasCustomPrompt="1"/>
          </p:nvPr>
        </p:nvSpPr>
        <p:spPr>
          <a:xfrm>
            <a:off x="614785" y="313371"/>
            <a:ext cx="4554538" cy="308803"/>
          </a:xfrm>
        </p:spPr>
        <p:txBody>
          <a:bodyPr anchor="ctr"/>
          <a:lstStyle>
            <a:lvl1pPr marL="91440" indent="0">
              <a:buNone/>
              <a:defRPr sz="1600">
                <a:solidFill>
                  <a:schemeClr val="bg1">
                    <a:lumMod val="65000"/>
                  </a:schemeClr>
                </a:solidFill>
              </a:defRPr>
            </a:lvl1pPr>
          </a:lstStyle>
          <a:p>
            <a:pPr lvl="0"/>
            <a:r>
              <a:rPr lang="en-US" dirty="0"/>
              <a:t>Click to edit section name</a:t>
            </a:r>
          </a:p>
        </p:txBody>
      </p:sp>
    </p:spTree>
    <p:extLst>
      <p:ext uri="{BB962C8B-B14F-4D97-AF65-F5344CB8AC3E}">
        <p14:creationId xmlns:p14="http://schemas.microsoft.com/office/powerpoint/2010/main" val="50670260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Big text 1 column">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31A647C-A7BD-47C9-962C-55289EF4CD84}"/>
              </a:ext>
            </a:extLst>
          </p:cNvPr>
          <p:cNvSpPr>
            <a:spLocks noGrp="1"/>
          </p:cNvSpPr>
          <p:nvPr>
            <p:ph idx="1" hasCustomPrompt="1"/>
          </p:nvPr>
        </p:nvSpPr>
        <p:spPr>
          <a:xfrm>
            <a:off x="725414" y="2033625"/>
            <a:ext cx="6297178" cy="4067251"/>
          </a:xfrm>
        </p:spPr>
        <p:txBody>
          <a:bodyPr numCol="1" spcCol="274320">
            <a:noAutofit/>
          </a:bodyPr>
          <a:lstStyle>
            <a:lvl1pPr marL="91440" marR="0" indent="0" algn="l" defTabSz="914400" rtl="0" eaLnBrk="1" fontAlgn="auto" latinLnBrk="0" hangingPunct="1">
              <a:lnSpc>
                <a:spcPct val="100000"/>
              </a:lnSpc>
              <a:spcBef>
                <a:spcPts val="1000"/>
              </a:spcBef>
              <a:spcAft>
                <a:spcPts val="0"/>
              </a:spcAft>
              <a:buClr>
                <a:srgbClr val="009CD6"/>
              </a:buClr>
              <a:buSzPct val="110000"/>
              <a:buFontTx/>
              <a:buNone/>
              <a:tabLst/>
              <a:defRPr sz="2400" spc="20"/>
            </a:lvl1pPr>
            <a:lvl2pPr marL="548640" indent="0">
              <a:lnSpc>
                <a:spcPts val="2400"/>
              </a:lnSpc>
              <a:buClr>
                <a:srgbClr val="009CD6"/>
              </a:buClr>
              <a:buFontTx/>
              <a:buNone/>
              <a:defRPr sz="1800" spc="20"/>
            </a:lvl2pPr>
            <a:lvl3pPr marL="1005840" indent="0">
              <a:lnSpc>
                <a:spcPts val="2400"/>
              </a:lnSpc>
              <a:buClr>
                <a:srgbClr val="009CD6"/>
              </a:buClr>
              <a:buFontTx/>
              <a:buNone/>
              <a:defRPr sz="1800" spc="20"/>
            </a:lvl3pPr>
            <a:lvl4pPr marL="1463040" indent="0">
              <a:lnSpc>
                <a:spcPts val="2400"/>
              </a:lnSpc>
              <a:buClr>
                <a:srgbClr val="009CD6"/>
              </a:buClr>
              <a:buFontTx/>
              <a:buNone/>
              <a:defRPr sz="1800" spc="20"/>
            </a:lvl4pPr>
            <a:lvl5pPr>
              <a:buClr>
                <a:srgbClr val="5B9BD5"/>
              </a:buClr>
              <a:defRPr/>
            </a:lvl5pPr>
          </a:lstStyle>
          <a:p>
            <a:pPr lvl="0"/>
            <a:r>
              <a:rPr lang="en-US" dirty="0"/>
              <a:t>Lorem ipsum dolor sit </a:t>
            </a:r>
            <a:r>
              <a:rPr lang="en-US" dirty="0" err="1"/>
              <a:t>amet</a:t>
            </a:r>
            <a:r>
              <a:rPr lang="en-US" dirty="0"/>
              <a:t>, </a:t>
            </a:r>
            <a:r>
              <a:rPr lang="en-US" dirty="0" err="1"/>
              <a:t>consectetuer</a:t>
            </a:r>
            <a:r>
              <a:rPr lang="en-US" dirty="0"/>
              <a:t> </a:t>
            </a:r>
            <a:r>
              <a:rPr lang="en-US" dirty="0" err="1"/>
              <a:t>adipiscing</a:t>
            </a:r>
            <a:r>
              <a:rPr lang="en-US" dirty="0"/>
              <a:t> </a:t>
            </a:r>
            <a:r>
              <a:rPr lang="en-US" dirty="0" err="1"/>
              <a:t>elit</a:t>
            </a:r>
            <a:r>
              <a:rPr lang="en-US" dirty="0"/>
              <a:t>. Aenean </a:t>
            </a:r>
            <a:r>
              <a:rPr lang="en-US" dirty="0" err="1"/>
              <a:t>commodo</a:t>
            </a:r>
            <a:r>
              <a:rPr lang="en-US" dirty="0"/>
              <a:t> ligula </a:t>
            </a:r>
            <a:r>
              <a:rPr lang="en-US" dirty="0" err="1"/>
              <a:t>eget</a:t>
            </a:r>
            <a:r>
              <a:rPr lang="en-US" dirty="0"/>
              <a:t> dolor. Aenean </a:t>
            </a:r>
            <a:r>
              <a:rPr lang="en-US" dirty="0" err="1"/>
              <a:t>massa</a:t>
            </a:r>
            <a:r>
              <a:rPr lang="en-US" dirty="0"/>
              <a:t>. Cum sociis </a:t>
            </a:r>
            <a:r>
              <a:rPr lang="en-US" dirty="0" err="1"/>
              <a:t>natoque</a:t>
            </a:r>
            <a:r>
              <a:rPr lang="en-US" dirty="0"/>
              <a:t> </a:t>
            </a:r>
            <a:r>
              <a:rPr lang="en-US" dirty="0" err="1"/>
              <a:t>penatibus</a:t>
            </a:r>
            <a:r>
              <a:rPr lang="en-US" dirty="0"/>
              <a:t> et </a:t>
            </a:r>
            <a:r>
              <a:rPr lang="en-US" dirty="0" err="1"/>
              <a:t>magnis</a:t>
            </a:r>
            <a:r>
              <a:rPr lang="en-US" dirty="0"/>
              <a:t> dis parturient </a:t>
            </a:r>
            <a:r>
              <a:rPr lang="en-US" dirty="0" err="1"/>
              <a:t>montes</a:t>
            </a:r>
            <a:r>
              <a:rPr lang="en-US" dirty="0"/>
              <a:t>, </a:t>
            </a:r>
            <a:r>
              <a:rPr lang="en-US" dirty="0" err="1"/>
              <a:t>nascetur</a:t>
            </a:r>
            <a:r>
              <a:rPr lang="en-US" dirty="0"/>
              <a:t> </a:t>
            </a:r>
            <a:r>
              <a:rPr lang="en-US" dirty="0" err="1"/>
              <a:t>ridiculus</a:t>
            </a:r>
            <a:r>
              <a:rPr lang="en-US" dirty="0"/>
              <a:t> mus. Donec </a:t>
            </a:r>
            <a:r>
              <a:rPr lang="en-US" dirty="0" err="1"/>
              <a:t>quam</a:t>
            </a:r>
            <a:r>
              <a:rPr lang="en-US" dirty="0"/>
              <a:t> </a:t>
            </a:r>
            <a:r>
              <a:rPr lang="en-US" dirty="0" err="1"/>
              <a:t>felis</a:t>
            </a:r>
            <a:r>
              <a:rPr lang="en-US" dirty="0"/>
              <a:t>, </a:t>
            </a:r>
            <a:r>
              <a:rPr lang="en-US" dirty="0" err="1"/>
              <a:t>ultricies</a:t>
            </a:r>
            <a:r>
              <a:rPr lang="en-US" dirty="0"/>
              <a:t> </a:t>
            </a:r>
            <a:r>
              <a:rPr lang="en-US" dirty="0" err="1"/>
              <a:t>nec</a:t>
            </a:r>
            <a:r>
              <a:rPr lang="en-US" dirty="0"/>
              <a:t>, </a:t>
            </a:r>
            <a:r>
              <a:rPr lang="en-US" dirty="0" err="1"/>
              <a:t>pellentesque</a:t>
            </a:r>
            <a:r>
              <a:rPr lang="en-US" dirty="0"/>
              <a:t> </a:t>
            </a:r>
            <a:r>
              <a:rPr lang="en-US" dirty="0" err="1"/>
              <a:t>eu</a:t>
            </a:r>
            <a:r>
              <a:rPr lang="en-US" dirty="0"/>
              <a:t>, </a:t>
            </a:r>
            <a:r>
              <a:rPr lang="en-US" dirty="0" err="1"/>
              <a:t>pretium</a:t>
            </a:r>
            <a:r>
              <a:rPr lang="en-US" dirty="0"/>
              <a:t> </a:t>
            </a:r>
            <a:r>
              <a:rPr lang="en-US" dirty="0" err="1"/>
              <a:t>quis</a:t>
            </a:r>
            <a:r>
              <a:rPr lang="en-US" dirty="0"/>
              <a:t>, sem. </a:t>
            </a:r>
          </a:p>
        </p:txBody>
      </p:sp>
      <p:sp>
        <p:nvSpPr>
          <p:cNvPr id="8" name="Title 1">
            <a:extLst>
              <a:ext uri="{FF2B5EF4-FFF2-40B4-BE49-F238E27FC236}">
                <a16:creationId xmlns:a16="http://schemas.microsoft.com/office/drawing/2014/main" id="{2068AA50-AAA8-4842-ABF3-40CA7CFE97D8}"/>
              </a:ext>
            </a:extLst>
          </p:cNvPr>
          <p:cNvSpPr>
            <a:spLocks noGrp="1"/>
          </p:cNvSpPr>
          <p:nvPr>
            <p:ph type="title" hasCustomPrompt="1"/>
          </p:nvPr>
        </p:nvSpPr>
        <p:spPr>
          <a:xfrm>
            <a:off x="719358" y="685156"/>
            <a:ext cx="8999926" cy="597012"/>
          </a:xfrm>
          <a:prstGeom prst="rect">
            <a:avLst/>
          </a:prstGeom>
        </p:spPr>
        <p:txBody>
          <a:bodyPr>
            <a:noAutofit/>
          </a:bodyPr>
          <a:lstStyle>
            <a:lvl1pPr>
              <a:defRPr sz="2800"/>
            </a:lvl1pPr>
          </a:lstStyle>
          <a:p>
            <a:pPr lvl="0"/>
            <a:r>
              <a:rPr lang="en-US" dirty="0"/>
              <a:t>Click to edit Master text styles</a:t>
            </a:r>
          </a:p>
        </p:txBody>
      </p:sp>
      <p:cxnSp>
        <p:nvCxnSpPr>
          <p:cNvPr id="9" name="Straight Connector 8">
            <a:extLst>
              <a:ext uri="{FF2B5EF4-FFF2-40B4-BE49-F238E27FC236}">
                <a16:creationId xmlns:a16="http://schemas.microsoft.com/office/drawing/2014/main" id="{1D7316B5-C57D-4BFE-9E05-E402A449FF88}"/>
              </a:ext>
            </a:extLst>
          </p:cNvPr>
          <p:cNvCxnSpPr/>
          <p:nvPr userDrawn="1"/>
        </p:nvCxnSpPr>
        <p:spPr>
          <a:xfrm>
            <a:off x="614785"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10" name="Text Placeholder 3">
            <a:extLst>
              <a:ext uri="{FF2B5EF4-FFF2-40B4-BE49-F238E27FC236}">
                <a16:creationId xmlns:a16="http://schemas.microsoft.com/office/drawing/2014/main" id="{B8F92057-32FC-4FC9-AF35-02473A8E4978}"/>
              </a:ext>
            </a:extLst>
          </p:cNvPr>
          <p:cNvSpPr>
            <a:spLocks noGrp="1"/>
          </p:cNvSpPr>
          <p:nvPr>
            <p:ph type="body" sz="quarter" idx="10" hasCustomPrompt="1"/>
          </p:nvPr>
        </p:nvSpPr>
        <p:spPr>
          <a:xfrm>
            <a:off x="614785" y="313371"/>
            <a:ext cx="4554538" cy="308803"/>
          </a:xfrm>
        </p:spPr>
        <p:txBody>
          <a:bodyPr anchor="ctr"/>
          <a:lstStyle>
            <a:lvl1pPr marL="91440" indent="0">
              <a:buNone/>
              <a:defRPr sz="1600">
                <a:solidFill>
                  <a:schemeClr val="bg1">
                    <a:lumMod val="65000"/>
                  </a:schemeClr>
                </a:solidFill>
              </a:defRPr>
            </a:lvl1pPr>
          </a:lstStyle>
          <a:p>
            <a:pPr lvl="0"/>
            <a:r>
              <a:rPr lang="en-US" dirty="0"/>
              <a:t>Click to edit section name</a:t>
            </a:r>
          </a:p>
        </p:txBody>
      </p:sp>
    </p:spTree>
    <p:extLst>
      <p:ext uri="{BB962C8B-B14F-4D97-AF65-F5344CB8AC3E}">
        <p14:creationId xmlns:p14="http://schemas.microsoft.com/office/powerpoint/2010/main" val="156407432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wo column - Title colum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A8D6A0DE-A965-4E02-8A8B-981E2FDE590E}"/>
              </a:ext>
            </a:extLst>
          </p:cNvPr>
          <p:cNvSpPr>
            <a:spLocks noGrp="1"/>
          </p:cNvSpPr>
          <p:nvPr>
            <p:ph type="body" idx="1"/>
          </p:nvPr>
        </p:nvSpPr>
        <p:spPr>
          <a:xfrm>
            <a:off x="728687" y="1994663"/>
            <a:ext cx="4860830" cy="496095"/>
          </a:xfrm>
        </p:spPr>
        <p:txBody>
          <a:bodyPr anchor="t">
            <a:noAutofit/>
          </a:bodyPr>
          <a:lstStyle>
            <a:lvl1pPr marL="0" indent="0">
              <a:lnSpc>
                <a:spcPts val="2400"/>
              </a:lnSpc>
              <a:buNone/>
              <a:defRPr sz="1800" b="0" spc="3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2B820F59-7539-405E-B005-C5C92782E908}"/>
              </a:ext>
            </a:extLst>
          </p:cNvPr>
          <p:cNvSpPr>
            <a:spLocks noGrp="1"/>
          </p:cNvSpPr>
          <p:nvPr>
            <p:ph sz="half" idx="2" hasCustomPrompt="1"/>
          </p:nvPr>
        </p:nvSpPr>
        <p:spPr>
          <a:xfrm>
            <a:off x="728687" y="2490758"/>
            <a:ext cx="4860830" cy="3445987"/>
          </a:xfrm>
        </p:spPr>
        <p:txBody>
          <a:bodyPr>
            <a:noAutofit/>
          </a:bodyPr>
          <a:lstStyle>
            <a:lvl1pPr marL="228600" indent="-137160">
              <a:lnSpc>
                <a:spcPts val="2400"/>
              </a:lnSpc>
              <a:buClr>
                <a:srgbClr val="009CD6"/>
              </a:buClr>
              <a:buSzPct val="104000"/>
              <a:buFont typeface="Arial" panose="020B0604020202020204" pitchFamily="34" charset="0"/>
              <a:buChar char="•"/>
              <a:defRPr sz="1800" spc="30" baseline="0"/>
            </a:lvl1pPr>
            <a:lvl2pPr marL="685800" indent="-137160">
              <a:lnSpc>
                <a:spcPts val="2400"/>
              </a:lnSpc>
              <a:buClr>
                <a:srgbClr val="009CD6"/>
              </a:buClr>
              <a:buFont typeface="Arial" panose="020B0604020202020204" pitchFamily="34" charset="0"/>
              <a:buChar char="•"/>
              <a:defRPr sz="1800" spc="30" baseline="0"/>
            </a:lvl2pPr>
          </a:lstStyle>
          <a:p>
            <a:pPr lvl="0"/>
            <a:r>
              <a:rPr lang="en-US" dirty="0"/>
              <a:t>Second level</a:t>
            </a:r>
          </a:p>
          <a:p>
            <a:pPr lvl="1"/>
            <a:r>
              <a:rPr lang="en-US" dirty="0"/>
              <a:t>Third level</a:t>
            </a:r>
          </a:p>
        </p:txBody>
      </p:sp>
      <p:sp>
        <p:nvSpPr>
          <p:cNvPr id="17" name="Text Placeholder 2">
            <a:extLst>
              <a:ext uri="{FF2B5EF4-FFF2-40B4-BE49-F238E27FC236}">
                <a16:creationId xmlns:a16="http://schemas.microsoft.com/office/drawing/2014/main" id="{9AE6D208-1F00-412A-86E9-1A7081F56572}"/>
              </a:ext>
            </a:extLst>
          </p:cNvPr>
          <p:cNvSpPr>
            <a:spLocks noGrp="1"/>
          </p:cNvSpPr>
          <p:nvPr>
            <p:ph type="body" idx="10"/>
          </p:nvPr>
        </p:nvSpPr>
        <p:spPr>
          <a:xfrm>
            <a:off x="5892510" y="1994663"/>
            <a:ext cx="4751106" cy="496095"/>
          </a:xfrm>
        </p:spPr>
        <p:txBody>
          <a:bodyPr anchor="t">
            <a:noAutofit/>
          </a:bodyPr>
          <a:lstStyle>
            <a:lvl1pPr marL="0" indent="0">
              <a:lnSpc>
                <a:spcPts val="2400"/>
              </a:lnSpc>
              <a:buNone/>
              <a:defRPr sz="1800" b="0" spc="3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8" name="Content Placeholder 3">
            <a:extLst>
              <a:ext uri="{FF2B5EF4-FFF2-40B4-BE49-F238E27FC236}">
                <a16:creationId xmlns:a16="http://schemas.microsoft.com/office/drawing/2014/main" id="{B8B83478-806A-4C07-A7A7-0CDF7E621EB5}"/>
              </a:ext>
            </a:extLst>
          </p:cNvPr>
          <p:cNvSpPr>
            <a:spLocks noGrp="1"/>
          </p:cNvSpPr>
          <p:nvPr>
            <p:ph sz="half" idx="11" hasCustomPrompt="1"/>
          </p:nvPr>
        </p:nvSpPr>
        <p:spPr>
          <a:xfrm>
            <a:off x="5892510" y="2490758"/>
            <a:ext cx="4751106" cy="3445987"/>
          </a:xfrm>
        </p:spPr>
        <p:txBody>
          <a:bodyPr>
            <a:noAutofit/>
          </a:bodyPr>
          <a:lstStyle>
            <a:lvl1pPr marL="228600" indent="-137160">
              <a:lnSpc>
                <a:spcPts val="2400"/>
              </a:lnSpc>
              <a:buClr>
                <a:srgbClr val="009CD6"/>
              </a:buClr>
              <a:buSzPct val="104000"/>
              <a:buFont typeface="Arial" panose="020B0604020202020204" pitchFamily="34" charset="0"/>
              <a:buChar char="•"/>
              <a:defRPr sz="1800" spc="30" baseline="0"/>
            </a:lvl1pPr>
            <a:lvl2pPr marL="685800" indent="-137160">
              <a:lnSpc>
                <a:spcPts val="2400"/>
              </a:lnSpc>
              <a:buClr>
                <a:srgbClr val="009CD6"/>
              </a:buClr>
              <a:buFont typeface="Arial" panose="020B0604020202020204" pitchFamily="34" charset="0"/>
              <a:buChar char="•"/>
              <a:defRPr sz="1800" spc="30" baseline="0"/>
            </a:lvl2pPr>
          </a:lstStyle>
          <a:p>
            <a:pPr lvl="0"/>
            <a:r>
              <a:rPr lang="en-US" dirty="0"/>
              <a:t>Second level</a:t>
            </a:r>
          </a:p>
          <a:p>
            <a:pPr lvl="1"/>
            <a:r>
              <a:rPr lang="en-US" dirty="0"/>
              <a:t>Third level</a:t>
            </a:r>
          </a:p>
        </p:txBody>
      </p:sp>
      <p:sp>
        <p:nvSpPr>
          <p:cNvPr id="13" name="Title 1">
            <a:extLst>
              <a:ext uri="{FF2B5EF4-FFF2-40B4-BE49-F238E27FC236}">
                <a16:creationId xmlns:a16="http://schemas.microsoft.com/office/drawing/2014/main" id="{20A48B77-BCF1-4349-8EF0-B33A1789375A}"/>
              </a:ext>
            </a:extLst>
          </p:cNvPr>
          <p:cNvSpPr>
            <a:spLocks noGrp="1"/>
          </p:cNvSpPr>
          <p:nvPr>
            <p:ph type="title" hasCustomPrompt="1"/>
          </p:nvPr>
        </p:nvSpPr>
        <p:spPr>
          <a:xfrm>
            <a:off x="728687" y="1238515"/>
            <a:ext cx="9914929" cy="635902"/>
          </a:xfrm>
          <a:prstGeom prst="rect">
            <a:avLst/>
          </a:prstGeom>
        </p:spPr>
        <p:txBody>
          <a:bodyPr>
            <a:noAutofit/>
          </a:bodyPr>
          <a:lstStyle>
            <a:lvl1pPr>
              <a:defRPr sz="2800"/>
            </a:lvl1pPr>
          </a:lstStyle>
          <a:p>
            <a:pPr lvl="0"/>
            <a:r>
              <a:rPr lang="en-US" dirty="0"/>
              <a:t>Click to edit Master text styles</a:t>
            </a:r>
          </a:p>
        </p:txBody>
      </p:sp>
      <p:cxnSp>
        <p:nvCxnSpPr>
          <p:cNvPr id="11" name="Straight Connector 10">
            <a:extLst>
              <a:ext uri="{FF2B5EF4-FFF2-40B4-BE49-F238E27FC236}">
                <a16:creationId xmlns:a16="http://schemas.microsoft.com/office/drawing/2014/main" id="{CCE4054A-3251-41A6-8BA5-67C64EF3E610}"/>
              </a:ext>
            </a:extLst>
          </p:cNvPr>
          <p:cNvCxnSpPr/>
          <p:nvPr userDrawn="1"/>
        </p:nvCxnSpPr>
        <p:spPr>
          <a:xfrm>
            <a:off x="614780"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12" name="Text Placeholder 3">
            <a:extLst>
              <a:ext uri="{FF2B5EF4-FFF2-40B4-BE49-F238E27FC236}">
                <a16:creationId xmlns:a16="http://schemas.microsoft.com/office/drawing/2014/main" id="{F8E1AD81-2712-4CFB-B585-60CDC561D6F4}"/>
              </a:ext>
            </a:extLst>
          </p:cNvPr>
          <p:cNvSpPr>
            <a:spLocks noGrp="1"/>
          </p:cNvSpPr>
          <p:nvPr>
            <p:ph type="body" sz="quarter" idx="12" hasCustomPrompt="1"/>
          </p:nvPr>
        </p:nvSpPr>
        <p:spPr>
          <a:xfrm>
            <a:off x="614780" y="313371"/>
            <a:ext cx="4554538" cy="308803"/>
          </a:xfrm>
        </p:spPr>
        <p:txBody>
          <a:bodyPr anchor="ctr"/>
          <a:lstStyle>
            <a:lvl1pPr marL="91440" indent="0">
              <a:buNone/>
              <a:defRPr sz="1600">
                <a:solidFill>
                  <a:schemeClr val="bg1">
                    <a:lumMod val="65000"/>
                  </a:schemeClr>
                </a:solidFill>
              </a:defRPr>
            </a:lvl1pPr>
          </a:lstStyle>
          <a:p>
            <a:pPr lvl="0"/>
            <a:r>
              <a:rPr lang="en-US" dirty="0"/>
              <a:t>Click to edit section name</a:t>
            </a:r>
          </a:p>
        </p:txBody>
      </p:sp>
    </p:spTree>
    <p:extLst>
      <p:ext uri="{BB962C8B-B14F-4D97-AF65-F5344CB8AC3E}">
        <p14:creationId xmlns:p14="http://schemas.microsoft.com/office/powerpoint/2010/main" val="188038879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Big text aligned right + Italic">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1D7316B5-C57D-4BFE-9E05-E402A449FF88}"/>
              </a:ext>
            </a:extLst>
          </p:cNvPr>
          <p:cNvCxnSpPr/>
          <p:nvPr userDrawn="1"/>
        </p:nvCxnSpPr>
        <p:spPr>
          <a:xfrm>
            <a:off x="614785"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10" name="Text Placeholder 3">
            <a:extLst>
              <a:ext uri="{FF2B5EF4-FFF2-40B4-BE49-F238E27FC236}">
                <a16:creationId xmlns:a16="http://schemas.microsoft.com/office/drawing/2014/main" id="{B8F92057-32FC-4FC9-AF35-02473A8E4978}"/>
              </a:ext>
            </a:extLst>
          </p:cNvPr>
          <p:cNvSpPr>
            <a:spLocks noGrp="1"/>
          </p:cNvSpPr>
          <p:nvPr>
            <p:ph type="body" sz="quarter" idx="10" hasCustomPrompt="1"/>
          </p:nvPr>
        </p:nvSpPr>
        <p:spPr>
          <a:xfrm>
            <a:off x="614785" y="313371"/>
            <a:ext cx="4554538" cy="308803"/>
          </a:xfrm>
        </p:spPr>
        <p:txBody>
          <a:bodyPr anchor="ctr"/>
          <a:lstStyle>
            <a:lvl1pPr marL="91440" indent="0">
              <a:buNone/>
              <a:defRPr sz="1600">
                <a:solidFill>
                  <a:schemeClr val="bg1">
                    <a:lumMod val="65000"/>
                  </a:schemeClr>
                </a:solidFill>
              </a:defRPr>
            </a:lvl1pPr>
          </a:lstStyle>
          <a:p>
            <a:pPr lvl="0"/>
            <a:r>
              <a:rPr lang="en-US"/>
              <a:t>Click to edit section name</a:t>
            </a:r>
            <a:endParaRPr lang="en-US" dirty="0"/>
          </a:p>
        </p:txBody>
      </p:sp>
      <p:sp>
        <p:nvSpPr>
          <p:cNvPr id="6" name="Shape 610" hidden="1">
            <a:extLst>
              <a:ext uri="{FF2B5EF4-FFF2-40B4-BE49-F238E27FC236}">
                <a16:creationId xmlns:a16="http://schemas.microsoft.com/office/drawing/2014/main" id="{C5B068B2-AEB9-41E6-AB3C-EA87FFB0FE76}"/>
              </a:ext>
            </a:extLst>
          </p:cNvPr>
          <p:cNvSpPr/>
          <p:nvPr userDrawn="1"/>
        </p:nvSpPr>
        <p:spPr>
          <a:xfrm>
            <a:off x="510238" y="2132869"/>
            <a:ext cx="6303518" cy="3103212"/>
          </a:xfrm>
          <a:prstGeom prst="rect">
            <a:avLst/>
          </a:prstGeom>
          <a:noFill/>
          <a:ln>
            <a:noFill/>
          </a:ln>
        </p:spPr>
        <p:txBody>
          <a:bodyPr lIns="91412" tIns="45700" rIns="91412" bIns="45700" anchor="t" anchorCtr="0">
            <a:noAutofit/>
          </a:bodyPr>
          <a:lstStyle/>
          <a:p>
            <a:pPr algn="r">
              <a:buSzPct val="25000"/>
            </a:pPr>
            <a:r>
              <a:rPr lang="en-GB" sz="2800" dirty="0">
                <a:latin typeface="Arial" panose="020B0604020202020204" pitchFamily="34" charset="0"/>
                <a:ea typeface="Roboto"/>
                <a:cs typeface="Arial" panose="020B0604020202020204" pitchFamily="34" charset="0"/>
                <a:sym typeface="Roboto"/>
              </a:rPr>
              <a:t>We have focused on </a:t>
            </a:r>
            <a:r>
              <a:rPr lang="en-GB" sz="2800" b="1" dirty="0">
                <a:latin typeface="Arial" panose="020B0604020202020204" pitchFamily="34" charset="0"/>
                <a:ea typeface="Roboto"/>
                <a:cs typeface="Arial" panose="020B0604020202020204" pitchFamily="34" charset="0"/>
                <a:sym typeface="Roboto"/>
              </a:rPr>
              <a:t>preparing and empowering BDT staff</a:t>
            </a:r>
            <a:r>
              <a:rPr lang="en-GB" sz="2800" dirty="0">
                <a:latin typeface="Arial" panose="020B0604020202020204" pitchFamily="34" charset="0"/>
                <a:ea typeface="Roboto"/>
                <a:cs typeface="Arial" panose="020B0604020202020204" pitchFamily="34" charset="0"/>
                <a:sym typeface="Roboto"/>
              </a:rPr>
              <a:t> with the tools and resources to deliver value and impact, with performance management related objectives being adjusted accordingly</a:t>
            </a:r>
          </a:p>
        </p:txBody>
      </p:sp>
      <p:sp>
        <p:nvSpPr>
          <p:cNvPr id="7" name="Subtitle 8">
            <a:extLst>
              <a:ext uri="{FF2B5EF4-FFF2-40B4-BE49-F238E27FC236}">
                <a16:creationId xmlns:a16="http://schemas.microsoft.com/office/drawing/2014/main" id="{A4620858-2872-44F6-B072-7E678A260322}"/>
              </a:ext>
            </a:extLst>
          </p:cNvPr>
          <p:cNvSpPr txBox="1">
            <a:spLocks/>
          </p:cNvSpPr>
          <p:nvPr userDrawn="1"/>
        </p:nvSpPr>
        <p:spPr>
          <a:xfrm>
            <a:off x="7295839" y="2132869"/>
            <a:ext cx="4663323" cy="4303496"/>
          </a:xfrm>
          <a:prstGeom prst="rect">
            <a:avLst/>
          </a:prstGeom>
        </p:spPr>
        <p:txBody>
          <a:bodyPr>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Arial" panose="020B0604020202020204" pitchFamily="34" charset="0"/>
                <a:ea typeface="+mn-ea"/>
                <a:cs typeface="Arial" panose="020B0604020202020204" pitchFamily="34" charset="0"/>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00000"/>
              </a:lnSpc>
              <a:spcBef>
                <a:spcPts val="1800"/>
              </a:spcBef>
            </a:pPr>
            <a:endParaRPr lang="en-US" i="1" dirty="0">
              <a:solidFill>
                <a:schemeClr val="bg2">
                  <a:lumMod val="25000"/>
                </a:schemeClr>
              </a:solidFill>
              <a:latin typeface="Georgia" panose="02040502050405020303" pitchFamily="18" charset="0"/>
            </a:endParaRPr>
          </a:p>
        </p:txBody>
      </p:sp>
      <p:cxnSp>
        <p:nvCxnSpPr>
          <p:cNvPr id="11" name="Straight Connector 10">
            <a:extLst>
              <a:ext uri="{FF2B5EF4-FFF2-40B4-BE49-F238E27FC236}">
                <a16:creationId xmlns:a16="http://schemas.microsoft.com/office/drawing/2014/main" id="{BE0E510D-A28B-40D0-90A9-897A15E93F85}"/>
              </a:ext>
            </a:extLst>
          </p:cNvPr>
          <p:cNvCxnSpPr>
            <a:cxnSpLocks/>
          </p:cNvCxnSpPr>
          <p:nvPr userDrawn="1"/>
        </p:nvCxnSpPr>
        <p:spPr>
          <a:xfrm>
            <a:off x="7069545" y="2248302"/>
            <a:ext cx="0" cy="313372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4" name="Text Placeholder 3">
            <a:extLst>
              <a:ext uri="{FF2B5EF4-FFF2-40B4-BE49-F238E27FC236}">
                <a16:creationId xmlns:a16="http://schemas.microsoft.com/office/drawing/2014/main" id="{5B885EC5-B7E9-4FBB-A4AE-A260C8DCB031}"/>
              </a:ext>
            </a:extLst>
          </p:cNvPr>
          <p:cNvSpPr>
            <a:spLocks noGrp="1"/>
          </p:cNvSpPr>
          <p:nvPr>
            <p:ph type="body" sz="quarter" idx="11" hasCustomPrompt="1"/>
          </p:nvPr>
        </p:nvSpPr>
        <p:spPr>
          <a:xfrm>
            <a:off x="503238" y="2133600"/>
            <a:ext cx="6297612" cy="3079750"/>
          </a:xfrm>
        </p:spPr>
        <p:txBody>
          <a:bodyPr/>
          <a:lstStyle>
            <a:lvl1pPr marL="0" marR="0" indent="0" algn="r" defTabSz="914400" rtl="0" eaLnBrk="1" fontAlgn="auto" latinLnBrk="0" hangingPunct="1">
              <a:lnSpc>
                <a:spcPct val="100000"/>
              </a:lnSpc>
              <a:spcBef>
                <a:spcPts val="0"/>
              </a:spcBef>
              <a:spcAft>
                <a:spcPts val="0"/>
              </a:spcAft>
              <a:buClrTx/>
              <a:buSzPct val="25000"/>
              <a:buFontTx/>
              <a:buNone/>
              <a:tabLst/>
              <a:defRPr/>
            </a:lvl1pPr>
          </a:lstStyle>
          <a:p>
            <a:pPr marL="0" marR="0" lvl="0" indent="0" algn="r" defTabSz="914400" rtl="0" eaLnBrk="1" fontAlgn="auto" latinLnBrk="0" hangingPunct="1">
              <a:lnSpc>
                <a:spcPct val="100000"/>
              </a:lnSpc>
              <a:spcBef>
                <a:spcPts val="0"/>
              </a:spcBef>
              <a:spcAft>
                <a:spcPts val="0"/>
              </a:spcAft>
              <a:buClrTx/>
              <a:buSzPct val="25000"/>
              <a:buFontTx/>
              <a:buNone/>
              <a:tabLst/>
              <a:defRPr/>
            </a:pPr>
            <a:r>
              <a:rPr kumimoji="0" lang="en-GB" sz="2800" b="0" i="0" u="none" strike="noStrike" kern="1200" cap="none" spc="0" normalizeH="0" baseline="0" noProof="0" dirty="0">
                <a:ln>
                  <a:noFill/>
                </a:ln>
                <a:solidFill>
                  <a:prstClr val="black"/>
                </a:solidFill>
                <a:effectLst/>
                <a:uLnTx/>
                <a:uFillTx/>
                <a:latin typeface="Arial" panose="020B0604020202020204" pitchFamily="34" charset="0"/>
                <a:ea typeface="Roboto"/>
                <a:cs typeface="Arial" panose="020B0604020202020204" pitchFamily="34" charset="0"/>
                <a:sym typeface="Roboto"/>
              </a:rPr>
              <a:t>We have focused on </a:t>
            </a:r>
            <a:r>
              <a:rPr kumimoji="0" lang="en-GB" sz="2800" b="1" i="0" u="none" strike="noStrike" kern="1200" cap="none" spc="0" normalizeH="0" baseline="0" noProof="0" dirty="0">
                <a:ln>
                  <a:noFill/>
                </a:ln>
                <a:solidFill>
                  <a:prstClr val="black"/>
                </a:solidFill>
                <a:effectLst/>
                <a:uLnTx/>
                <a:uFillTx/>
                <a:latin typeface="Arial" panose="020B0604020202020204" pitchFamily="34" charset="0"/>
                <a:ea typeface="Roboto"/>
                <a:cs typeface="Arial" panose="020B0604020202020204" pitchFamily="34" charset="0"/>
                <a:sym typeface="Roboto"/>
              </a:rPr>
              <a:t>preparing and empowering BDT staff</a:t>
            </a:r>
            <a:r>
              <a:rPr kumimoji="0" lang="en-GB" sz="2800" b="0" i="0" u="none" strike="noStrike" kern="1200" cap="none" spc="0" normalizeH="0" baseline="0" noProof="0" dirty="0">
                <a:ln>
                  <a:noFill/>
                </a:ln>
                <a:solidFill>
                  <a:prstClr val="black"/>
                </a:solidFill>
                <a:effectLst/>
                <a:uLnTx/>
                <a:uFillTx/>
                <a:latin typeface="Arial" panose="020B0604020202020204" pitchFamily="34" charset="0"/>
                <a:ea typeface="Roboto"/>
                <a:cs typeface="Arial" panose="020B0604020202020204" pitchFamily="34" charset="0"/>
                <a:sym typeface="Roboto"/>
              </a:rPr>
              <a:t> with the tools and resources to deliver value and impact, with performance management related objectives being adjusted accordingly</a:t>
            </a:r>
          </a:p>
          <a:p>
            <a:pPr lvl="0"/>
            <a:endParaRPr lang="en-US" dirty="0"/>
          </a:p>
        </p:txBody>
      </p:sp>
      <p:sp>
        <p:nvSpPr>
          <p:cNvPr id="12" name="Text Placeholder 11">
            <a:extLst>
              <a:ext uri="{FF2B5EF4-FFF2-40B4-BE49-F238E27FC236}">
                <a16:creationId xmlns:a16="http://schemas.microsoft.com/office/drawing/2014/main" id="{2EFC6EC8-B366-4C1C-9E18-04E70FF727B4}"/>
              </a:ext>
            </a:extLst>
          </p:cNvPr>
          <p:cNvSpPr>
            <a:spLocks noGrp="1"/>
          </p:cNvSpPr>
          <p:nvPr>
            <p:ph type="body" sz="quarter" idx="12" hasCustomPrompt="1"/>
          </p:nvPr>
        </p:nvSpPr>
        <p:spPr>
          <a:xfrm>
            <a:off x="7296150" y="2133600"/>
            <a:ext cx="4683125" cy="3856038"/>
          </a:xfrm>
        </p:spPr>
        <p:txBody>
          <a:bodyPr/>
          <a:lstStyle>
            <a:lvl1pPr marL="0" marR="0" indent="0" algn="l" defTabSz="914400" rtl="0" eaLnBrk="1" fontAlgn="auto" latinLnBrk="0" hangingPunct="1">
              <a:lnSpc>
                <a:spcPct val="100000"/>
              </a:lnSpc>
              <a:spcBef>
                <a:spcPts val="1800"/>
              </a:spcBef>
              <a:spcAft>
                <a:spcPts val="0"/>
              </a:spcAft>
              <a:buClrTx/>
              <a:buSzTx/>
              <a:buFontTx/>
              <a:buNone/>
              <a:tabLst/>
              <a:defRPr sz="2400">
                <a:solidFill>
                  <a:schemeClr val="bg2">
                    <a:lumMod val="25000"/>
                  </a:schemeClr>
                </a:solidFill>
              </a:defRPr>
            </a:lvl1pPr>
          </a:lstStyle>
          <a:p>
            <a:pPr algn="l">
              <a:lnSpc>
                <a:spcPct val="100000"/>
              </a:lnSpc>
              <a:spcBef>
                <a:spcPts val="1800"/>
              </a:spcBef>
            </a:pPr>
            <a:r>
              <a:rPr lang="en-GB" i="1" dirty="0">
                <a:solidFill>
                  <a:schemeClr val="bg2">
                    <a:lumMod val="25000"/>
                  </a:schemeClr>
                </a:solidFill>
                <a:latin typeface="Georgia" panose="02040502050405020303" pitchFamily="18" charset="0"/>
              </a:rPr>
              <a:t>Multiple RBM workshops for</a:t>
            </a:r>
            <a:br>
              <a:rPr lang="en-GB" i="1" dirty="0">
                <a:solidFill>
                  <a:schemeClr val="bg2">
                    <a:lumMod val="25000"/>
                  </a:schemeClr>
                </a:solidFill>
                <a:latin typeface="Georgia" panose="02040502050405020303" pitchFamily="18" charset="0"/>
              </a:rPr>
            </a:br>
            <a:r>
              <a:rPr lang="en-GB" i="1" dirty="0">
                <a:solidFill>
                  <a:schemeClr val="bg2">
                    <a:lumMod val="25000"/>
                  </a:schemeClr>
                </a:solidFill>
                <a:latin typeface="Georgia" panose="02040502050405020303" pitchFamily="18" charset="0"/>
              </a:rPr>
              <a:t>all HQ-based teams and Regional Offices </a:t>
            </a:r>
          </a:p>
          <a:p>
            <a:pPr algn="l">
              <a:lnSpc>
                <a:spcPct val="100000"/>
              </a:lnSpc>
              <a:spcBef>
                <a:spcPts val="1800"/>
              </a:spcBef>
            </a:pPr>
            <a:r>
              <a:rPr lang="en-GB" i="1" dirty="0">
                <a:solidFill>
                  <a:schemeClr val="bg2">
                    <a:lumMod val="25000"/>
                  </a:schemeClr>
                </a:solidFill>
                <a:latin typeface="Georgia" panose="02040502050405020303" pitchFamily="18" charset="0"/>
              </a:rPr>
              <a:t>Project Management training</a:t>
            </a:r>
          </a:p>
          <a:p>
            <a:pPr algn="l">
              <a:lnSpc>
                <a:spcPct val="100000"/>
              </a:lnSpc>
              <a:spcBef>
                <a:spcPts val="1800"/>
              </a:spcBef>
            </a:pPr>
            <a:r>
              <a:rPr lang="en-GB" i="1" dirty="0">
                <a:solidFill>
                  <a:schemeClr val="bg2">
                    <a:lumMod val="25000"/>
                  </a:schemeClr>
                </a:solidFill>
                <a:latin typeface="Georgia" panose="02040502050405020303" pitchFamily="18" charset="0"/>
              </a:rPr>
              <a:t>Communication for Development training</a:t>
            </a:r>
          </a:p>
          <a:p>
            <a:pPr algn="l">
              <a:lnSpc>
                <a:spcPct val="100000"/>
              </a:lnSpc>
              <a:spcBef>
                <a:spcPts val="1800"/>
              </a:spcBef>
            </a:pPr>
            <a:r>
              <a:rPr lang="en-GB" i="1" dirty="0">
                <a:solidFill>
                  <a:schemeClr val="bg2">
                    <a:lumMod val="25000"/>
                  </a:schemeClr>
                </a:solidFill>
                <a:latin typeface="Georgia" panose="02040502050405020303" pitchFamily="18" charset="0"/>
              </a:rPr>
              <a:t>Procurement training</a:t>
            </a:r>
            <a:endParaRPr lang="en-US" i="1" dirty="0">
              <a:solidFill>
                <a:schemeClr val="bg2">
                  <a:lumMod val="25000"/>
                </a:schemeClr>
              </a:solidFill>
              <a:latin typeface="Georgia" panose="02040502050405020303" pitchFamily="18" charset="0"/>
            </a:endParaRPr>
          </a:p>
          <a:p>
            <a:pPr lvl="0"/>
            <a:endParaRPr lang="en-US" dirty="0"/>
          </a:p>
        </p:txBody>
      </p:sp>
    </p:spTree>
    <p:extLst>
      <p:ext uri="{BB962C8B-B14F-4D97-AF65-F5344CB8AC3E}">
        <p14:creationId xmlns:p14="http://schemas.microsoft.com/office/powerpoint/2010/main" val="3463376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Quote with big quote marks">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31A647C-A7BD-47C9-962C-55289EF4CD84}"/>
              </a:ext>
            </a:extLst>
          </p:cNvPr>
          <p:cNvSpPr>
            <a:spLocks noGrp="1"/>
          </p:cNvSpPr>
          <p:nvPr>
            <p:ph idx="1" hasCustomPrompt="1"/>
          </p:nvPr>
        </p:nvSpPr>
        <p:spPr>
          <a:xfrm>
            <a:off x="1520946" y="2336800"/>
            <a:ext cx="9150108" cy="3764076"/>
          </a:xfrm>
        </p:spPr>
        <p:txBody>
          <a:bodyPr numCol="1" spcCol="274320">
            <a:noAutofit/>
          </a:bodyPr>
          <a:lstStyle>
            <a:lvl1pPr marL="91440" indent="0">
              <a:lnSpc>
                <a:spcPct val="100000"/>
              </a:lnSpc>
              <a:buClr>
                <a:srgbClr val="009CD6"/>
              </a:buClr>
              <a:buFontTx/>
              <a:buNone/>
              <a:defRPr sz="3200" i="1" spc="20">
                <a:latin typeface="Georgia" panose="02040502050405020303" pitchFamily="18" charset="0"/>
              </a:defRPr>
            </a:lvl1pPr>
            <a:lvl2pPr marL="548640" indent="0">
              <a:lnSpc>
                <a:spcPts val="2400"/>
              </a:lnSpc>
              <a:buClr>
                <a:srgbClr val="009CD6"/>
              </a:buClr>
              <a:buFontTx/>
              <a:buNone/>
              <a:defRPr sz="1800" spc="20"/>
            </a:lvl2pPr>
            <a:lvl3pPr marL="1005840" indent="0">
              <a:lnSpc>
                <a:spcPts val="2400"/>
              </a:lnSpc>
              <a:buClr>
                <a:srgbClr val="009CD6"/>
              </a:buClr>
              <a:buFontTx/>
              <a:buNone/>
              <a:defRPr sz="1800" spc="20"/>
            </a:lvl3pPr>
            <a:lvl4pPr marL="1463040" indent="0">
              <a:lnSpc>
                <a:spcPts val="2400"/>
              </a:lnSpc>
              <a:buClr>
                <a:srgbClr val="009CD6"/>
              </a:buClr>
              <a:buFontTx/>
              <a:buNone/>
              <a:defRPr sz="1800" spc="20"/>
            </a:lvl4pPr>
            <a:lvl5pPr>
              <a:buClr>
                <a:srgbClr val="5B9BD5"/>
              </a:buClr>
              <a:defRPr/>
            </a:lvl5pPr>
          </a:lstStyle>
          <a:p>
            <a:pPr lvl="0"/>
            <a:r>
              <a:rPr lang="en-US" dirty="0"/>
              <a:t>Lorem ipsum dolor sit </a:t>
            </a:r>
            <a:r>
              <a:rPr lang="en-US" dirty="0" err="1"/>
              <a:t>amet</a:t>
            </a:r>
            <a:r>
              <a:rPr lang="en-US" dirty="0"/>
              <a:t>, </a:t>
            </a:r>
            <a:r>
              <a:rPr lang="en-US" dirty="0" err="1"/>
              <a:t>consectetuer</a:t>
            </a:r>
            <a:r>
              <a:rPr lang="en-US" dirty="0"/>
              <a:t> </a:t>
            </a:r>
            <a:r>
              <a:rPr lang="en-US" dirty="0" err="1"/>
              <a:t>adipiscing</a:t>
            </a:r>
            <a:r>
              <a:rPr lang="en-US" dirty="0"/>
              <a:t> </a:t>
            </a:r>
            <a:r>
              <a:rPr lang="en-US" dirty="0" err="1"/>
              <a:t>elit</a:t>
            </a:r>
            <a:r>
              <a:rPr lang="en-US" dirty="0"/>
              <a:t>. Aenean </a:t>
            </a:r>
            <a:r>
              <a:rPr lang="en-US" dirty="0" err="1"/>
              <a:t>commodo</a:t>
            </a:r>
            <a:r>
              <a:rPr lang="en-US" dirty="0"/>
              <a:t> ligula </a:t>
            </a:r>
            <a:r>
              <a:rPr lang="en-US" dirty="0" err="1"/>
              <a:t>eget</a:t>
            </a:r>
            <a:r>
              <a:rPr lang="en-US" dirty="0"/>
              <a:t> dolor. Aenean </a:t>
            </a:r>
            <a:r>
              <a:rPr lang="en-US" dirty="0" err="1"/>
              <a:t>massa</a:t>
            </a:r>
            <a:r>
              <a:rPr lang="en-US" dirty="0"/>
              <a:t>. Cum sociis </a:t>
            </a:r>
            <a:r>
              <a:rPr lang="en-US" dirty="0" err="1"/>
              <a:t>natoque</a:t>
            </a:r>
            <a:r>
              <a:rPr lang="en-US" dirty="0"/>
              <a:t> </a:t>
            </a:r>
            <a:r>
              <a:rPr lang="en-US" dirty="0" err="1"/>
              <a:t>penatibus</a:t>
            </a:r>
            <a:r>
              <a:rPr lang="en-US" dirty="0"/>
              <a:t> et </a:t>
            </a:r>
            <a:r>
              <a:rPr lang="en-US" dirty="0" err="1"/>
              <a:t>magnis</a:t>
            </a:r>
            <a:r>
              <a:rPr lang="en-US" dirty="0"/>
              <a:t> dis parturient </a:t>
            </a:r>
            <a:r>
              <a:rPr lang="en-US" dirty="0" err="1"/>
              <a:t>montes</a:t>
            </a:r>
            <a:r>
              <a:rPr lang="en-US" dirty="0"/>
              <a:t>, </a:t>
            </a:r>
            <a:r>
              <a:rPr lang="en-US" dirty="0" err="1"/>
              <a:t>nascetur</a:t>
            </a:r>
            <a:r>
              <a:rPr lang="en-US" dirty="0"/>
              <a:t> </a:t>
            </a:r>
            <a:r>
              <a:rPr lang="en-US" dirty="0" err="1"/>
              <a:t>ridiculus</a:t>
            </a:r>
            <a:r>
              <a:rPr lang="en-US" dirty="0"/>
              <a:t> mus. </a:t>
            </a:r>
          </a:p>
        </p:txBody>
      </p:sp>
      <p:cxnSp>
        <p:nvCxnSpPr>
          <p:cNvPr id="9" name="Straight Connector 8">
            <a:extLst>
              <a:ext uri="{FF2B5EF4-FFF2-40B4-BE49-F238E27FC236}">
                <a16:creationId xmlns:a16="http://schemas.microsoft.com/office/drawing/2014/main" id="{1D7316B5-C57D-4BFE-9E05-E402A449FF88}"/>
              </a:ext>
            </a:extLst>
          </p:cNvPr>
          <p:cNvCxnSpPr/>
          <p:nvPr userDrawn="1"/>
        </p:nvCxnSpPr>
        <p:spPr>
          <a:xfrm>
            <a:off x="614785"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10" name="Text Placeholder 3">
            <a:extLst>
              <a:ext uri="{FF2B5EF4-FFF2-40B4-BE49-F238E27FC236}">
                <a16:creationId xmlns:a16="http://schemas.microsoft.com/office/drawing/2014/main" id="{B8F92057-32FC-4FC9-AF35-02473A8E4978}"/>
              </a:ext>
            </a:extLst>
          </p:cNvPr>
          <p:cNvSpPr>
            <a:spLocks noGrp="1"/>
          </p:cNvSpPr>
          <p:nvPr>
            <p:ph type="body" sz="quarter" idx="10" hasCustomPrompt="1"/>
          </p:nvPr>
        </p:nvSpPr>
        <p:spPr>
          <a:xfrm>
            <a:off x="614785" y="313371"/>
            <a:ext cx="4554538" cy="308803"/>
          </a:xfrm>
        </p:spPr>
        <p:txBody>
          <a:bodyPr anchor="ctr"/>
          <a:lstStyle>
            <a:lvl1pPr marL="91440" indent="0" algn="l">
              <a:buNone/>
              <a:defRPr sz="1600">
                <a:solidFill>
                  <a:schemeClr val="bg1">
                    <a:lumMod val="65000"/>
                  </a:schemeClr>
                </a:solidFill>
              </a:defRPr>
            </a:lvl1pPr>
          </a:lstStyle>
          <a:p>
            <a:pPr lvl="0"/>
            <a:r>
              <a:rPr lang="en-US" dirty="0"/>
              <a:t>Click to edit section name</a:t>
            </a:r>
          </a:p>
        </p:txBody>
      </p:sp>
    </p:spTree>
    <p:extLst>
      <p:ext uri="{BB962C8B-B14F-4D97-AF65-F5344CB8AC3E}">
        <p14:creationId xmlns:p14="http://schemas.microsoft.com/office/powerpoint/2010/main" val="198795915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Quote with photo">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31A647C-A7BD-47C9-962C-55289EF4CD84}"/>
              </a:ext>
            </a:extLst>
          </p:cNvPr>
          <p:cNvSpPr>
            <a:spLocks noGrp="1"/>
          </p:cNvSpPr>
          <p:nvPr>
            <p:ph idx="1" hasCustomPrompt="1"/>
          </p:nvPr>
        </p:nvSpPr>
        <p:spPr>
          <a:xfrm>
            <a:off x="1520946" y="2658534"/>
            <a:ext cx="9150108" cy="3764076"/>
          </a:xfrm>
        </p:spPr>
        <p:txBody>
          <a:bodyPr numCol="1" spcCol="274320">
            <a:noAutofit/>
          </a:bodyPr>
          <a:lstStyle>
            <a:lvl1pPr marL="91440" indent="0">
              <a:lnSpc>
                <a:spcPct val="100000"/>
              </a:lnSpc>
              <a:buClr>
                <a:srgbClr val="009CD6"/>
              </a:buClr>
              <a:buFontTx/>
              <a:buNone/>
              <a:defRPr sz="3200" i="1" spc="20">
                <a:latin typeface="Georgia" panose="02040502050405020303" pitchFamily="18" charset="0"/>
              </a:defRPr>
            </a:lvl1pPr>
            <a:lvl2pPr marL="548640" indent="0">
              <a:lnSpc>
                <a:spcPts val="2400"/>
              </a:lnSpc>
              <a:buClr>
                <a:srgbClr val="009CD6"/>
              </a:buClr>
              <a:buFontTx/>
              <a:buNone/>
              <a:defRPr sz="1800" spc="20"/>
            </a:lvl2pPr>
            <a:lvl3pPr marL="1005840" indent="0">
              <a:lnSpc>
                <a:spcPts val="2400"/>
              </a:lnSpc>
              <a:buClr>
                <a:srgbClr val="009CD6"/>
              </a:buClr>
              <a:buFontTx/>
              <a:buNone/>
              <a:defRPr sz="1800" spc="20"/>
            </a:lvl3pPr>
            <a:lvl4pPr marL="1463040" indent="0">
              <a:lnSpc>
                <a:spcPts val="2400"/>
              </a:lnSpc>
              <a:buClr>
                <a:srgbClr val="009CD6"/>
              </a:buClr>
              <a:buFontTx/>
              <a:buNone/>
              <a:defRPr sz="1800" spc="20"/>
            </a:lvl4pPr>
            <a:lvl5pPr>
              <a:buClr>
                <a:srgbClr val="5B9BD5"/>
              </a:buClr>
              <a:defRPr/>
            </a:lvl5pPr>
          </a:lstStyle>
          <a:p>
            <a:pPr lvl="0"/>
            <a:r>
              <a:rPr lang="en-US" dirty="0"/>
              <a:t>“Lorem ipsum dolor sit </a:t>
            </a:r>
            <a:r>
              <a:rPr lang="en-US" dirty="0" err="1"/>
              <a:t>amet</a:t>
            </a:r>
            <a:r>
              <a:rPr lang="en-US" dirty="0"/>
              <a:t>, </a:t>
            </a:r>
            <a:r>
              <a:rPr lang="en-US" dirty="0" err="1"/>
              <a:t>consectetuer</a:t>
            </a:r>
            <a:r>
              <a:rPr lang="en-US" dirty="0"/>
              <a:t> </a:t>
            </a:r>
            <a:r>
              <a:rPr lang="en-US" dirty="0" err="1"/>
              <a:t>adipiscing</a:t>
            </a:r>
            <a:r>
              <a:rPr lang="en-US" dirty="0"/>
              <a:t> </a:t>
            </a:r>
            <a:r>
              <a:rPr lang="en-US" dirty="0" err="1"/>
              <a:t>elit</a:t>
            </a:r>
            <a:r>
              <a:rPr lang="en-US" dirty="0"/>
              <a:t>. Aenean </a:t>
            </a:r>
            <a:r>
              <a:rPr lang="en-US" dirty="0" err="1"/>
              <a:t>commodo</a:t>
            </a:r>
            <a:r>
              <a:rPr lang="en-US" dirty="0"/>
              <a:t> ligula </a:t>
            </a:r>
            <a:r>
              <a:rPr lang="en-US" dirty="0" err="1"/>
              <a:t>eget</a:t>
            </a:r>
            <a:r>
              <a:rPr lang="en-US" dirty="0"/>
              <a:t> dolor. Aenean </a:t>
            </a:r>
            <a:r>
              <a:rPr lang="en-US" dirty="0" err="1"/>
              <a:t>massa</a:t>
            </a:r>
            <a:r>
              <a:rPr lang="en-US" dirty="0"/>
              <a:t>. Cum sociis </a:t>
            </a:r>
            <a:r>
              <a:rPr lang="en-US" dirty="0" err="1"/>
              <a:t>natoque</a:t>
            </a:r>
            <a:r>
              <a:rPr lang="en-US" dirty="0"/>
              <a:t> </a:t>
            </a:r>
            <a:r>
              <a:rPr lang="en-US" dirty="0" err="1"/>
              <a:t>penatibus</a:t>
            </a:r>
            <a:r>
              <a:rPr lang="en-US" dirty="0"/>
              <a:t> et </a:t>
            </a:r>
            <a:r>
              <a:rPr lang="en-US" dirty="0" err="1"/>
              <a:t>magnis</a:t>
            </a:r>
            <a:r>
              <a:rPr lang="en-US" dirty="0"/>
              <a:t> dis parturient </a:t>
            </a:r>
            <a:r>
              <a:rPr lang="en-US" dirty="0" err="1"/>
              <a:t>montes</a:t>
            </a:r>
            <a:r>
              <a:rPr lang="en-US" dirty="0"/>
              <a:t>, </a:t>
            </a:r>
            <a:r>
              <a:rPr lang="en-US" dirty="0" err="1"/>
              <a:t>nascetur</a:t>
            </a:r>
            <a:r>
              <a:rPr lang="en-US" dirty="0"/>
              <a:t> </a:t>
            </a:r>
            <a:r>
              <a:rPr lang="en-US" dirty="0" err="1"/>
              <a:t>ridiculus</a:t>
            </a:r>
            <a:r>
              <a:rPr lang="en-US" dirty="0"/>
              <a:t> mus.” </a:t>
            </a:r>
          </a:p>
        </p:txBody>
      </p:sp>
      <p:cxnSp>
        <p:nvCxnSpPr>
          <p:cNvPr id="9" name="Straight Connector 8">
            <a:extLst>
              <a:ext uri="{FF2B5EF4-FFF2-40B4-BE49-F238E27FC236}">
                <a16:creationId xmlns:a16="http://schemas.microsoft.com/office/drawing/2014/main" id="{1D7316B5-C57D-4BFE-9E05-E402A449FF88}"/>
              </a:ext>
            </a:extLst>
          </p:cNvPr>
          <p:cNvCxnSpPr/>
          <p:nvPr userDrawn="1"/>
        </p:nvCxnSpPr>
        <p:spPr>
          <a:xfrm>
            <a:off x="614785"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10" name="Text Placeholder 3">
            <a:extLst>
              <a:ext uri="{FF2B5EF4-FFF2-40B4-BE49-F238E27FC236}">
                <a16:creationId xmlns:a16="http://schemas.microsoft.com/office/drawing/2014/main" id="{B8F92057-32FC-4FC9-AF35-02473A8E4978}"/>
              </a:ext>
            </a:extLst>
          </p:cNvPr>
          <p:cNvSpPr>
            <a:spLocks noGrp="1"/>
          </p:cNvSpPr>
          <p:nvPr>
            <p:ph type="body" sz="quarter" idx="10" hasCustomPrompt="1"/>
          </p:nvPr>
        </p:nvSpPr>
        <p:spPr>
          <a:xfrm>
            <a:off x="614785" y="313371"/>
            <a:ext cx="4554538" cy="308803"/>
          </a:xfrm>
        </p:spPr>
        <p:txBody>
          <a:bodyPr anchor="ctr"/>
          <a:lstStyle>
            <a:lvl1pPr marL="91440" indent="0" algn="l">
              <a:buNone/>
              <a:defRPr sz="1600">
                <a:solidFill>
                  <a:schemeClr val="bg1">
                    <a:lumMod val="65000"/>
                  </a:schemeClr>
                </a:solidFill>
              </a:defRPr>
            </a:lvl1pPr>
          </a:lstStyle>
          <a:p>
            <a:pPr lvl="0"/>
            <a:r>
              <a:rPr lang="en-US" dirty="0"/>
              <a:t>Click to edit section name</a:t>
            </a:r>
          </a:p>
        </p:txBody>
      </p:sp>
      <p:sp>
        <p:nvSpPr>
          <p:cNvPr id="6" name="Picture Placeholder 5">
            <a:extLst>
              <a:ext uri="{FF2B5EF4-FFF2-40B4-BE49-F238E27FC236}">
                <a16:creationId xmlns:a16="http://schemas.microsoft.com/office/drawing/2014/main" id="{BE0DB947-B9BF-4F5D-BCB3-A4E551A7C958}"/>
              </a:ext>
            </a:extLst>
          </p:cNvPr>
          <p:cNvSpPr>
            <a:spLocks noGrp="1"/>
          </p:cNvSpPr>
          <p:nvPr>
            <p:ph type="pic" sz="quarter" idx="11" hasCustomPrompt="1"/>
          </p:nvPr>
        </p:nvSpPr>
        <p:spPr>
          <a:xfrm>
            <a:off x="5473700" y="1215232"/>
            <a:ext cx="1244600" cy="1244600"/>
          </a:xfrm>
          <a:prstGeom prst="flowChartConnector">
            <a:avLst/>
          </a:prstGeom>
          <a:solidFill>
            <a:schemeClr val="bg1">
              <a:lumMod val="85000"/>
            </a:schemeClr>
          </a:solidFill>
        </p:spPr>
        <p:txBody>
          <a:bodyPr anchor="ctr"/>
          <a:lstStyle>
            <a:lvl1pPr>
              <a:defRPr sz="1400" b="0"/>
            </a:lvl1pPr>
          </a:lstStyle>
          <a:p>
            <a:r>
              <a:rPr lang="en-US" dirty="0"/>
              <a:t>Insert</a:t>
            </a:r>
            <a:br>
              <a:rPr lang="en-US" dirty="0"/>
            </a:br>
            <a:r>
              <a:rPr lang="en-US" dirty="0"/>
              <a:t>Photo</a:t>
            </a:r>
          </a:p>
        </p:txBody>
      </p:sp>
    </p:spTree>
    <p:extLst>
      <p:ext uri="{BB962C8B-B14F-4D97-AF65-F5344CB8AC3E}">
        <p14:creationId xmlns:p14="http://schemas.microsoft.com/office/powerpoint/2010/main" val="10683193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lumn bullet lis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C078E5A-AB76-4634-8AD9-64C991C6FC02}"/>
              </a:ext>
            </a:extLst>
          </p:cNvPr>
          <p:cNvSpPr>
            <a:spLocks noGrp="1"/>
          </p:cNvSpPr>
          <p:nvPr>
            <p:ph sz="half" idx="1" hasCustomPrompt="1"/>
          </p:nvPr>
        </p:nvSpPr>
        <p:spPr>
          <a:xfrm>
            <a:off x="721372" y="2040524"/>
            <a:ext cx="4393315" cy="4125355"/>
          </a:xfrm>
        </p:spPr>
        <p:txBody>
          <a:bodyPr>
            <a:noAutofit/>
          </a:bodyPr>
          <a:lstStyle>
            <a:lvl1pPr marL="228600" indent="-137160">
              <a:buClr>
                <a:srgbClr val="009CD6"/>
              </a:buClr>
              <a:buFont typeface="Arial" panose="020B0604020202020204" pitchFamily="34" charset="0"/>
              <a:buChar char="•"/>
              <a:defRPr lang="en-US" spc="20" dirty="0"/>
            </a:lvl1pPr>
            <a:lvl2pPr marL="685800" indent="-137160">
              <a:buClr>
                <a:srgbClr val="009CD6"/>
              </a:buClr>
              <a:buFont typeface="Arial" panose="020B0604020202020204" pitchFamily="34" charset="0"/>
              <a:buChar char="•"/>
              <a:defRPr lang="en-US" spc="20" dirty="0"/>
            </a:lvl2pPr>
            <a:lvl3pPr marL="1143000" indent="-137160">
              <a:buClr>
                <a:srgbClr val="009CD6"/>
              </a:buClr>
              <a:buFont typeface="Arial" panose="020B0604020202020204" pitchFamily="34" charset="0"/>
              <a:buChar char="•"/>
              <a:defRPr lang="en-US" spc="20" dirty="0"/>
            </a:lvl3pPr>
            <a:lvl4pPr marL="1600200" indent="-137160">
              <a:buClr>
                <a:srgbClr val="009CD6"/>
              </a:buClr>
              <a:buFont typeface="Arial" panose="020B0604020202020204" pitchFamily="34" charset="0"/>
              <a:buChar char="•"/>
              <a:defRPr lang="en-US" spc="20" dirty="0"/>
            </a:lvl4pPr>
            <a:lvl5pPr>
              <a:buClr>
                <a:srgbClr val="5B9BD5"/>
              </a:buClr>
              <a:defRPr spc="0"/>
            </a:lvl5pPr>
          </a:lstStyle>
          <a:p>
            <a:pPr lvl="0"/>
            <a:r>
              <a:rPr lang="en-US" dirty="0"/>
              <a:t>Second level</a:t>
            </a:r>
          </a:p>
          <a:p>
            <a:pPr lvl="1"/>
            <a:r>
              <a:rPr lang="en-US" dirty="0"/>
              <a:t>Third level</a:t>
            </a:r>
          </a:p>
          <a:p>
            <a:pPr lvl="2"/>
            <a:r>
              <a:rPr lang="en-US" dirty="0"/>
              <a:t>Fourth level</a:t>
            </a:r>
          </a:p>
          <a:p>
            <a:pPr lvl="3"/>
            <a:r>
              <a:rPr lang="en-US" dirty="0"/>
              <a:t>Fifth level</a:t>
            </a:r>
          </a:p>
        </p:txBody>
      </p:sp>
      <p:sp>
        <p:nvSpPr>
          <p:cNvPr id="4" name="Content Placeholder 3">
            <a:extLst>
              <a:ext uri="{FF2B5EF4-FFF2-40B4-BE49-F238E27FC236}">
                <a16:creationId xmlns:a16="http://schemas.microsoft.com/office/drawing/2014/main" id="{4198F227-A22B-432C-84DE-6E0A3BE38D63}"/>
              </a:ext>
            </a:extLst>
          </p:cNvPr>
          <p:cNvSpPr>
            <a:spLocks noGrp="1"/>
          </p:cNvSpPr>
          <p:nvPr>
            <p:ph sz="half" idx="2" hasCustomPrompt="1"/>
          </p:nvPr>
        </p:nvSpPr>
        <p:spPr>
          <a:xfrm>
            <a:off x="5460255" y="2040523"/>
            <a:ext cx="4393316" cy="4126191"/>
          </a:xfrm>
        </p:spPr>
        <p:txBody>
          <a:bodyPr>
            <a:noAutofit/>
          </a:bodyPr>
          <a:lstStyle>
            <a:lvl1pPr marL="228600" indent="-137160">
              <a:buClr>
                <a:srgbClr val="009CD6"/>
              </a:buClr>
              <a:buFont typeface="Arial" panose="020B0604020202020204" pitchFamily="34" charset="0"/>
              <a:buChar char="•"/>
              <a:defRPr lang="en-US" spc="20" dirty="0"/>
            </a:lvl1pPr>
            <a:lvl2pPr marL="685800" indent="-137160">
              <a:buClr>
                <a:srgbClr val="009CD6"/>
              </a:buClr>
              <a:buFont typeface="Arial" panose="020B0604020202020204" pitchFamily="34" charset="0"/>
              <a:buChar char="•"/>
              <a:defRPr lang="en-US" spc="20" dirty="0"/>
            </a:lvl2pPr>
            <a:lvl3pPr marL="1143000" indent="-137160">
              <a:buClr>
                <a:srgbClr val="009CD6"/>
              </a:buClr>
              <a:buFont typeface="Arial" panose="020B0604020202020204" pitchFamily="34" charset="0"/>
              <a:buChar char="•"/>
              <a:defRPr lang="en-US" spc="20" dirty="0"/>
            </a:lvl3pPr>
            <a:lvl4pPr marL="1600200" indent="-137160">
              <a:buClr>
                <a:srgbClr val="009CD6"/>
              </a:buClr>
              <a:buFont typeface="Arial" panose="020B0604020202020204" pitchFamily="34" charset="0"/>
              <a:buChar char="•"/>
              <a:defRPr lang="en-US" spc="20" dirty="0"/>
            </a:lvl4pPr>
            <a:lvl5pPr>
              <a:buClr>
                <a:srgbClr val="5B9BD5"/>
              </a:buClr>
              <a:defRPr spc="0"/>
            </a:lvl5pPr>
          </a:lstStyle>
          <a:p>
            <a:pPr lvl="0"/>
            <a:r>
              <a:rPr lang="en-US" dirty="0"/>
              <a:t>Second level</a:t>
            </a:r>
          </a:p>
          <a:p>
            <a:pPr lvl="1"/>
            <a:r>
              <a:rPr lang="en-US" dirty="0"/>
              <a:t>Third level</a:t>
            </a:r>
          </a:p>
          <a:p>
            <a:pPr lvl="2"/>
            <a:r>
              <a:rPr lang="en-US" dirty="0"/>
              <a:t>Fourth level</a:t>
            </a:r>
          </a:p>
          <a:p>
            <a:pPr lvl="3"/>
            <a:r>
              <a:rPr lang="en-US" dirty="0"/>
              <a:t>Fifth level</a:t>
            </a:r>
          </a:p>
        </p:txBody>
      </p:sp>
      <p:sp>
        <p:nvSpPr>
          <p:cNvPr id="10" name="Title 1">
            <a:extLst>
              <a:ext uri="{FF2B5EF4-FFF2-40B4-BE49-F238E27FC236}">
                <a16:creationId xmlns:a16="http://schemas.microsoft.com/office/drawing/2014/main" id="{D346557F-F9B0-433A-9FC1-56C38B19DE9B}"/>
              </a:ext>
            </a:extLst>
          </p:cNvPr>
          <p:cNvSpPr>
            <a:spLocks noGrp="1"/>
          </p:cNvSpPr>
          <p:nvPr>
            <p:ph type="title" hasCustomPrompt="1"/>
          </p:nvPr>
        </p:nvSpPr>
        <p:spPr>
          <a:xfrm>
            <a:off x="721373" y="1251017"/>
            <a:ext cx="9132198" cy="565079"/>
          </a:xfrm>
          <a:prstGeom prst="rect">
            <a:avLst/>
          </a:prstGeom>
        </p:spPr>
        <p:txBody>
          <a:bodyPr>
            <a:noAutofit/>
          </a:bodyPr>
          <a:lstStyle>
            <a:lvl1pPr>
              <a:defRPr sz="2800"/>
            </a:lvl1pPr>
          </a:lstStyle>
          <a:p>
            <a:pPr lvl="0"/>
            <a:r>
              <a:rPr lang="en-US" dirty="0"/>
              <a:t>Click to edit Master text styles</a:t>
            </a:r>
          </a:p>
        </p:txBody>
      </p:sp>
      <p:cxnSp>
        <p:nvCxnSpPr>
          <p:cNvPr id="12" name="Straight Connector 11">
            <a:extLst>
              <a:ext uri="{FF2B5EF4-FFF2-40B4-BE49-F238E27FC236}">
                <a16:creationId xmlns:a16="http://schemas.microsoft.com/office/drawing/2014/main" id="{56157FF2-E1F2-41A6-A3CB-3DE59785DD4D}"/>
              </a:ext>
            </a:extLst>
          </p:cNvPr>
          <p:cNvCxnSpPr/>
          <p:nvPr userDrawn="1"/>
        </p:nvCxnSpPr>
        <p:spPr>
          <a:xfrm>
            <a:off x="614780"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13" name="Text Placeholder 3">
            <a:extLst>
              <a:ext uri="{FF2B5EF4-FFF2-40B4-BE49-F238E27FC236}">
                <a16:creationId xmlns:a16="http://schemas.microsoft.com/office/drawing/2014/main" id="{E8A78C8E-6713-4582-84CE-8C8A0FE572A4}"/>
              </a:ext>
            </a:extLst>
          </p:cNvPr>
          <p:cNvSpPr>
            <a:spLocks noGrp="1"/>
          </p:cNvSpPr>
          <p:nvPr>
            <p:ph type="body" sz="quarter" idx="12" hasCustomPrompt="1"/>
          </p:nvPr>
        </p:nvSpPr>
        <p:spPr>
          <a:xfrm>
            <a:off x="614780" y="313371"/>
            <a:ext cx="4554538" cy="308803"/>
          </a:xfrm>
        </p:spPr>
        <p:txBody>
          <a:bodyPr anchor="ctr"/>
          <a:lstStyle>
            <a:lvl1pPr marL="91440" indent="0">
              <a:buNone/>
              <a:defRPr sz="1600">
                <a:solidFill>
                  <a:schemeClr val="bg1">
                    <a:lumMod val="65000"/>
                  </a:schemeClr>
                </a:solidFill>
              </a:defRPr>
            </a:lvl1pPr>
          </a:lstStyle>
          <a:p>
            <a:pPr lvl="0"/>
            <a:r>
              <a:rPr lang="en-US" dirty="0"/>
              <a:t>Click to edit section name</a:t>
            </a:r>
          </a:p>
        </p:txBody>
      </p:sp>
    </p:spTree>
    <p:extLst>
      <p:ext uri="{BB962C8B-B14F-4D97-AF65-F5344CB8AC3E}">
        <p14:creationId xmlns:p14="http://schemas.microsoft.com/office/powerpoint/2010/main" val="19513749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e column text">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2CF752D4-D41F-48C8-BC93-770A10B9CEFC}"/>
              </a:ext>
            </a:extLst>
          </p:cNvPr>
          <p:cNvSpPr>
            <a:spLocks noGrp="1"/>
          </p:cNvSpPr>
          <p:nvPr>
            <p:ph type="body" sz="half" idx="2" hasCustomPrompt="1"/>
          </p:nvPr>
        </p:nvSpPr>
        <p:spPr>
          <a:xfrm>
            <a:off x="737226" y="1975104"/>
            <a:ext cx="6256106" cy="4210543"/>
          </a:xfrm>
        </p:spPr>
        <p:txBody>
          <a:bodyPr>
            <a:noAutofit/>
          </a:bodyPr>
          <a:lstStyle>
            <a:lvl1pPr marL="0" indent="0">
              <a:lnSpc>
                <a:spcPts val="2400"/>
              </a:lnSpc>
              <a:buNone/>
              <a:defRPr sz="1800" spc="20"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 </a:t>
            </a:r>
          </a:p>
        </p:txBody>
      </p:sp>
      <p:sp>
        <p:nvSpPr>
          <p:cNvPr id="10" name="Title 1">
            <a:extLst>
              <a:ext uri="{FF2B5EF4-FFF2-40B4-BE49-F238E27FC236}">
                <a16:creationId xmlns:a16="http://schemas.microsoft.com/office/drawing/2014/main" id="{3F01D386-9240-4F38-9F1C-4325351B05E1}"/>
              </a:ext>
            </a:extLst>
          </p:cNvPr>
          <p:cNvSpPr>
            <a:spLocks noGrp="1"/>
          </p:cNvSpPr>
          <p:nvPr>
            <p:ph type="title" hasCustomPrompt="1"/>
          </p:nvPr>
        </p:nvSpPr>
        <p:spPr>
          <a:xfrm>
            <a:off x="737225" y="1261501"/>
            <a:ext cx="7177821" cy="542146"/>
          </a:xfrm>
          <a:prstGeom prst="rect">
            <a:avLst/>
          </a:prstGeom>
        </p:spPr>
        <p:txBody>
          <a:bodyPr>
            <a:noAutofit/>
          </a:bodyPr>
          <a:lstStyle>
            <a:lvl1pPr>
              <a:defRPr sz="2800"/>
            </a:lvl1pPr>
          </a:lstStyle>
          <a:p>
            <a:pPr lvl="0"/>
            <a:r>
              <a:rPr lang="en-US" dirty="0"/>
              <a:t>Click to edit Master text styles</a:t>
            </a:r>
          </a:p>
        </p:txBody>
      </p:sp>
      <p:cxnSp>
        <p:nvCxnSpPr>
          <p:cNvPr id="8" name="Straight Connector 7">
            <a:extLst>
              <a:ext uri="{FF2B5EF4-FFF2-40B4-BE49-F238E27FC236}">
                <a16:creationId xmlns:a16="http://schemas.microsoft.com/office/drawing/2014/main" id="{015B0268-1877-4B50-85FE-85F64126C828}"/>
              </a:ext>
            </a:extLst>
          </p:cNvPr>
          <p:cNvCxnSpPr/>
          <p:nvPr userDrawn="1"/>
        </p:nvCxnSpPr>
        <p:spPr>
          <a:xfrm>
            <a:off x="607468"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9" name="Text Placeholder 3">
            <a:extLst>
              <a:ext uri="{FF2B5EF4-FFF2-40B4-BE49-F238E27FC236}">
                <a16:creationId xmlns:a16="http://schemas.microsoft.com/office/drawing/2014/main" id="{716C6763-4EEE-47FB-A7AD-A329AC03860D}"/>
              </a:ext>
            </a:extLst>
          </p:cNvPr>
          <p:cNvSpPr>
            <a:spLocks noGrp="1"/>
          </p:cNvSpPr>
          <p:nvPr>
            <p:ph type="body" sz="quarter" idx="10" hasCustomPrompt="1"/>
          </p:nvPr>
        </p:nvSpPr>
        <p:spPr>
          <a:xfrm>
            <a:off x="607468" y="313371"/>
            <a:ext cx="4554538" cy="308803"/>
          </a:xfrm>
        </p:spPr>
        <p:txBody>
          <a:bodyPr anchor="ctr"/>
          <a:lstStyle>
            <a:lvl1pPr marL="91440" indent="0">
              <a:buNone/>
              <a:defRPr sz="1600">
                <a:solidFill>
                  <a:schemeClr val="bg1">
                    <a:lumMod val="65000"/>
                  </a:schemeClr>
                </a:solidFill>
              </a:defRPr>
            </a:lvl1pPr>
          </a:lstStyle>
          <a:p>
            <a:pPr lvl="0"/>
            <a:r>
              <a:rPr lang="en-US" dirty="0"/>
              <a:t>Click to edit section name</a:t>
            </a:r>
          </a:p>
        </p:txBody>
      </p:sp>
    </p:spTree>
    <p:extLst>
      <p:ext uri="{BB962C8B-B14F-4D97-AF65-F5344CB8AC3E}">
        <p14:creationId xmlns:p14="http://schemas.microsoft.com/office/powerpoint/2010/main" val="114434721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 Large image">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A9A3B-CF71-48AC-B4B0-550E5EC772C1}"/>
              </a:ext>
            </a:extLst>
          </p:cNvPr>
          <p:cNvSpPr>
            <a:spLocks noGrp="1"/>
          </p:cNvSpPr>
          <p:nvPr>
            <p:ph type="title"/>
          </p:nvPr>
        </p:nvSpPr>
        <p:spPr>
          <a:xfrm>
            <a:off x="716483" y="1234865"/>
            <a:ext cx="10313024" cy="635902"/>
          </a:xfrm>
          <a:prstGeom prst="rect">
            <a:avLst/>
          </a:prstGeom>
        </p:spPr>
        <p:txBody>
          <a:bodyPr anchor="t"/>
          <a:lstStyle>
            <a:lvl1pPr>
              <a:defRPr sz="2800"/>
            </a:lvl1pPr>
          </a:lstStyle>
          <a:p>
            <a:r>
              <a:rPr lang="en-US" dirty="0"/>
              <a:t>Click to edit Master title style</a:t>
            </a:r>
          </a:p>
        </p:txBody>
      </p:sp>
      <p:sp>
        <p:nvSpPr>
          <p:cNvPr id="14" name="Picture Placeholder 2">
            <a:extLst>
              <a:ext uri="{FF2B5EF4-FFF2-40B4-BE49-F238E27FC236}">
                <a16:creationId xmlns:a16="http://schemas.microsoft.com/office/drawing/2014/main" id="{5ED55E9E-BFC6-411F-90A8-B7CC917CD1B5}"/>
              </a:ext>
            </a:extLst>
          </p:cNvPr>
          <p:cNvSpPr>
            <a:spLocks noGrp="1"/>
          </p:cNvSpPr>
          <p:nvPr>
            <p:ph type="pic" idx="1" hasCustomPrompt="1"/>
          </p:nvPr>
        </p:nvSpPr>
        <p:spPr>
          <a:xfrm>
            <a:off x="733313" y="1927476"/>
            <a:ext cx="10700345" cy="4218130"/>
          </a:xfrm>
        </p:spPr>
        <p:txBody>
          <a:bodyPr anchor="ctr">
            <a:normAutofit/>
          </a:bodyPr>
          <a:lstStyle>
            <a:lvl1pPr marL="0" indent="0" algn="ctr">
              <a:buNone/>
              <a:defRPr sz="4000" i="1">
                <a:solidFill>
                  <a:schemeClr val="bg1">
                    <a:lumMod val="75000"/>
                  </a:schemeClr>
                </a:solidFill>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Insert image here</a:t>
            </a:r>
          </a:p>
        </p:txBody>
      </p:sp>
      <p:cxnSp>
        <p:nvCxnSpPr>
          <p:cNvPr id="6" name="Straight Connector 5">
            <a:extLst>
              <a:ext uri="{FF2B5EF4-FFF2-40B4-BE49-F238E27FC236}">
                <a16:creationId xmlns:a16="http://schemas.microsoft.com/office/drawing/2014/main" id="{9B8B0405-4014-43E6-B303-902A4F998E13}"/>
              </a:ext>
            </a:extLst>
          </p:cNvPr>
          <p:cNvCxnSpPr/>
          <p:nvPr userDrawn="1"/>
        </p:nvCxnSpPr>
        <p:spPr>
          <a:xfrm>
            <a:off x="614783"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7" name="Text Placeholder 3">
            <a:extLst>
              <a:ext uri="{FF2B5EF4-FFF2-40B4-BE49-F238E27FC236}">
                <a16:creationId xmlns:a16="http://schemas.microsoft.com/office/drawing/2014/main" id="{B69F8470-F06D-4D52-9A69-30EBD8DA6096}"/>
              </a:ext>
            </a:extLst>
          </p:cNvPr>
          <p:cNvSpPr>
            <a:spLocks noGrp="1"/>
          </p:cNvSpPr>
          <p:nvPr>
            <p:ph type="body" sz="quarter" idx="10" hasCustomPrompt="1"/>
          </p:nvPr>
        </p:nvSpPr>
        <p:spPr>
          <a:xfrm>
            <a:off x="614783" y="313371"/>
            <a:ext cx="4554538" cy="308803"/>
          </a:xfrm>
        </p:spPr>
        <p:txBody>
          <a:bodyPr anchor="ctr"/>
          <a:lstStyle>
            <a:lvl1pPr marL="91440" indent="0">
              <a:buNone/>
              <a:defRPr sz="1600">
                <a:solidFill>
                  <a:schemeClr val="bg1">
                    <a:lumMod val="65000"/>
                  </a:schemeClr>
                </a:solidFill>
              </a:defRPr>
            </a:lvl1pPr>
          </a:lstStyle>
          <a:p>
            <a:pPr lvl="0"/>
            <a:r>
              <a:rPr lang="en-US" dirty="0"/>
              <a:t>Click to edit section name</a:t>
            </a:r>
          </a:p>
        </p:txBody>
      </p:sp>
    </p:spTree>
    <p:extLst>
      <p:ext uri="{BB962C8B-B14F-4D97-AF65-F5344CB8AC3E}">
        <p14:creationId xmlns:p14="http://schemas.microsoft.com/office/powerpoint/2010/main" val="413910143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eft image - S">
    <p:spTree>
      <p:nvGrpSpPr>
        <p:cNvPr id="1" name=""/>
        <p:cNvGrpSpPr/>
        <p:nvPr/>
      </p:nvGrpSpPr>
      <p:grpSpPr>
        <a:xfrm>
          <a:off x="0" y="0"/>
          <a:ext cx="0" cy="0"/>
          <a:chOff x="0" y="0"/>
          <a:chExt cx="0" cy="0"/>
        </a:xfrm>
      </p:grpSpPr>
      <p:sp>
        <p:nvSpPr>
          <p:cNvPr id="14" name="Picture Placeholder 2">
            <a:extLst>
              <a:ext uri="{FF2B5EF4-FFF2-40B4-BE49-F238E27FC236}">
                <a16:creationId xmlns:a16="http://schemas.microsoft.com/office/drawing/2014/main" id="{5ED55E9E-BFC6-411F-90A8-B7CC917CD1B5}"/>
              </a:ext>
            </a:extLst>
          </p:cNvPr>
          <p:cNvSpPr>
            <a:spLocks noGrp="1"/>
          </p:cNvSpPr>
          <p:nvPr>
            <p:ph type="pic" idx="1" hasCustomPrompt="1"/>
          </p:nvPr>
        </p:nvSpPr>
        <p:spPr>
          <a:xfrm>
            <a:off x="0" y="-1"/>
            <a:ext cx="5165650" cy="6858000"/>
          </a:xfrm>
          <a:solidFill>
            <a:srgbClr val="F7F7F7"/>
          </a:solidFill>
        </p:spPr>
        <p:txBody>
          <a:bodyPr anchor="ctr">
            <a:normAutofit/>
          </a:bodyPr>
          <a:lstStyle>
            <a:lvl1pPr marL="0" indent="0" algn="ctr">
              <a:buNone/>
              <a:defRPr sz="4000" i="1">
                <a:solidFill>
                  <a:schemeClr val="bg1">
                    <a:lumMod val="75000"/>
                  </a:schemeClr>
                </a:solidFill>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Insert image here</a:t>
            </a:r>
          </a:p>
        </p:txBody>
      </p:sp>
      <p:sp>
        <p:nvSpPr>
          <p:cNvPr id="11" name="Title 1">
            <a:extLst>
              <a:ext uri="{FF2B5EF4-FFF2-40B4-BE49-F238E27FC236}">
                <a16:creationId xmlns:a16="http://schemas.microsoft.com/office/drawing/2014/main" id="{A421150D-F679-4DFA-93CF-0E5480CC490F}"/>
              </a:ext>
            </a:extLst>
          </p:cNvPr>
          <p:cNvSpPr>
            <a:spLocks noGrp="1"/>
          </p:cNvSpPr>
          <p:nvPr>
            <p:ph type="title" hasCustomPrompt="1"/>
          </p:nvPr>
        </p:nvSpPr>
        <p:spPr>
          <a:xfrm>
            <a:off x="5593557" y="1241625"/>
            <a:ext cx="6000749" cy="480131"/>
          </a:xfrm>
          <a:prstGeom prst="rect">
            <a:avLst/>
          </a:prstGeom>
        </p:spPr>
        <p:txBody>
          <a:bodyPr wrap="square">
            <a:spAutoFit/>
          </a:bodyPr>
          <a:lstStyle>
            <a:lvl1pPr>
              <a:defRPr sz="2800"/>
            </a:lvl1pPr>
          </a:lstStyle>
          <a:p>
            <a:pPr lvl="0"/>
            <a:r>
              <a:rPr lang="en-US" dirty="0"/>
              <a:t>Click to edit Master text styles</a:t>
            </a:r>
          </a:p>
        </p:txBody>
      </p:sp>
      <p:cxnSp>
        <p:nvCxnSpPr>
          <p:cNvPr id="17" name="Straight Connector 16">
            <a:extLst>
              <a:ext uri="{FF2B5EF4-FFF2-40B4-BE49-F238E27FC236}">
                <a16:creationId xmlns:a16="http://schemas.microsoft.com/office/drawing/2014/main" id="{7F1DE310-EEBE-4571-9348-190C69629E15}"/>
              </a:ext>
            </a:extLst>
          </p:cNvPr>
          <p:cNvCxnSpPr/>
          <p:nvPr userDrawn="1"/>
        </p:nvCxnSpPr>
        <p:spPr>
          <a:xfrm>
            <a:off x="5500046"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10" name="Text Placeholder 3">
            <a:extLst>
              <a:ext uri="{FF2B5EF4-FFF2-40B4-BE49-F238E27FC236}">
                <a16:creationId xmlns:a16="http://schemas.microsoft.com/office/drawing/2014/main" id="{B4C777EF-FC93-4970-9186-9F729BE94473}"/>
              </a:ext>
            </a:extLst>
          </p:cNvPr>
          <p:cNvSpPr>
            <a:spLocks noGrp="1"/>
          </p:cNvSpPr>
          <p:nvPr>
            <p:ph type="body" sz="quarter" idx="10" hasCustomPrompt="1"/>
          </p:nvPr>
        </p:nvSpPr>
        <p:spPr>
          <a:xfrm>
            <a:off x="5500046" y="313371"/>
            <a:ext cx="4554538" cy="308803"/>
          </a:xfrm>
        </p:spPr>
        <p:txBody>
          <a:bodyPr anchor="ctr"/>
          <a:lstStyle>
            <a:lvl1pPr marL="91440" indent="0">
              <a:buNone/>
              <a:defRPr sz="1600">
                <a:solidFill>
                  <a:schemeClr val="bg1">
                    <a:lumMod val="65000"/>
                  </a:schemeClr>
                </a:solidFill>
              </a:defRPr>
            </a:lvl1pPr>
          </a:lstStyle>
          <a:p>
            <a:pPr lvl="0"/>
            <a:r>
              <a:rPr lang="en-US" dirty="0"/>
              <a:t>Click to edit section name</a:t>
            </a:r>
          </a:p>
        </p:txBody>
      </p:sp>
      <p:sp>
        <p:nvSpPr>
          <p:cNvPr id="13" name="Text Placeholder 3">
            <a:extLst>
              <a:ext uri="{FF2B5EF4-FFF2-40B4-BE49-F238E27FC236}">
                <a16:creationId xmlns:a16="http://schemas.microsoft.com/office/drawing/2014/main" id="{BD03799A-7C35-4CAA-BE06-C4A99AE98261}"/>
              </a:ext>
            </a:extLst>
          </p:cNvPr>
          <p:cNvSpPr>
            <a:spLocks noGrp="1"/>
          </p:cNvSpPr>
          <p:nvPr>
            <p:ph type="body" sz="half" idx="2" hasCustomPrompt="1"/>
          </p:nvPr>
        </p:nvSpPr>
        <p:spPr>
          <a:xfrm>
            <a:off x="5593546" y="1796208"/>
            <a:ext cx="6000749" cy="3820167"/>
          </a:xfrm>
        </p:spPr>
        <p:txBody>
          <a:bodyPr>
            <a:noAutofit/>
          </a:bodyPr>
          <a:lstStyle>
            <a:lvl1pPr marL="0" indent="0">
              <a:lnSpc>
                <a:spcPts val="2400"/>
              </a:lnSpc>
              <a:buNone/>
              <a:defRPr lang="en-US" sz="1800" dirty="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 </a:t>
            </a:r>
          </a:p>
        </p:txBody>
      </p:sp>
    </p:spTree>
    <p:extLst>
      <p:ext uri="{BB962C8B-B14F-4D97-AF65-F5344CB8AC3E}">
        <p14:creationId xmlns:p14="http://schemas.microsoft.com/office/powerpoint/2010/main" val="265277038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eft image - M">
    <p:spTree>
      <p:nvGrpSpPr>
        <p:cNvPr id="1" name=""/>
        <p:cNvGrpSpPr/>
        <p:nvPr/>
      </p:nvGrpSpPr>
      <p:grpSpPr>
        <a:xfrm>
          <a:off x="0" y="0"/>
          <a:ext cx="0" cy="0"/>
          <a:chOff x="0" y="0"/>
          <a:chExt cx="0" cy="0"/>
        </a:xfrm>
      </p:grpSpPr>
      <p:sp>
        <p:nvSpPr>
          <p:cNvPr id="9" name="Picture Placeholder 2">
            <a:extLst>
              <a:ext uri="{FF2B5EF4-FFF2-40B4-BE49-F238E27FC236}">
                <a16:creationId xmlns:a16="http://schemas.microsoft.com/office/drawing/2014/main" id="{E364E913-4A6A-4F3B-B209-831A75170B72}"/>
              </a:ext>
            </a:extLst>
          </p:cNvPr>
          <p:cNvSpPr>
            <a:spLocks noGrp="1"/>
          </p:cNvSpPr>
          <p:nvPr>
            <p:ph type="pic" idx="1" hasCustomPrompt="1"/>
          </p:nvPr>
        </p:nvSpPr>
        <p:spPr>
          <a:xfrm>
            <a:off x="0" y="-1"/>
            <a:ext cx="6092751" cy="6858000"/>
          </a:xfrm>
          <a:solidFill>
            <a:srgbClr val="F4F4F4"/>
          </a:solidFill>
        </p:spPr>
        <p:txBody>
          <a:bodyPr anchor="ctr">
            <a:normAutofit/>
          </a:bodyPr>
          <a:lstStyle>
            <a:lvl1pPr marL="0" indent="0" algn="ctr">
              <a:buNone/>
              <a:defRPr sz="4000" i="1">
                <a:solidFill>
                  <a:schemeClr val="bg1">
                    <a:lumMod val="75000"/>
                  </a:schemeClr>
                </a:solidFill>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Insert image here</a:t>
            </a:r>
          </a:p>
        </p:txBody>
      </p:sp>
      <p:sp>
        <p:nvSpPr>
          <p:cNvPr id="8" name="Title 1">
            <a:extLst>
              <a:ext uri="{FF2B5EF4-FFF2-40B4-BE49-F238E27FC236}">
                <a16:creationId xmlns:a16="http://schemas.microsoft.com/office/drawing/2014/main" id="{E30453B6-BE94-4D10-99CD-4F6557992EA0}"/>
              </a:ext>
            </a:extLst>
          </p:cNvPr>
          <p:cNvSpPr>
            <a:spLocks noGrp="1"/>
          </p:cNvSpPr>
          <p:nvPr>
            <p:ph type="title" hasCustomPrompt="1"/>
          </p:nvPr>
        </p:nvSpPr>
        <p:spPr>
          <a:xfrm>
            <a:off x="6561735" y="1241625"/>
            <a:ext cx="5018228" cy="867930"/>
          </a:xfrm>
          <a:prstGeom prst="rect">
            <a:avLst/>
          </a:prstGeom>
        </p:spPr>
        <p:txBody>
          <a:bodyPr wrap="square">
            <a:spAutoFit/>
          </a:bodyPr>
          <a:lstStyle>
            <a:lvl1pPr>
              <a:defRPr sz="2800"/>
            </a:lvl1pPr>
          </a:lstStyle>
          <a:p>
            <a:pPr lvl="0"/>
            <a:r>
              <a:rPr lang="en-US" dirty="0"/>
              <a:t>Click to edit Master text styles  </a:t>
            </a:r>
          </a:p>
        </p:txBody>
      </p:sp>
      <p:cxnSp>
        <p:nvCxnSpPr>
          <p:cNvPr id="11" name="Straight Connector 10">
            <a:extLst>
              <a:ext uri="{FF2B5EF4-FFF2-40B4-BE49-F238E27FC236}">
                <a16:creationId xmlns:a16="http://schemas.microsoft.com/office/drawing/2014/main" id="{076CAFA7-68AE-4EAD-BE3A-A5B16D9D3552}"/>
              </a:ext>
            </a:extLst>
          </p:cNvPr>
          <p:cNvCxnSpPr/>
          <p:nvPr userDrawn="1"/>
        </p:nvCxnSpPr>
        <p:spPr>
          <a:xfrm>
            <a:off x="6468234"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14" name="Text Placeholder 3">
            <a:extLst>
              <a:ext uri="{FF2B5EF4-FFF2-40B4-BE49-F238E27FC236}">
                <a16:creationId xmlns:a16="http://schemas.microsoft.com/office/drawing/2014/main" id="{A8F2FE0A-3A4C-445D-8290-44FCEA3F5955}"/>
              </a:ext>
            </a:extLst>
          </p:cNvPr>
          <p:cNvSpPr>
            <a:spLocks noGrp="1"/>
          </p:cNvSpPr>
          <p:nvPr>
            <p:ph type="body" sz="quarter" idx="10" hasCustomPrompt="1"/>
          </p:nvPr>
        </p:nvSpPr>
        <p:spPr>
          <a:xfrm>
            <a:off x="6468234" y="313371"/>
            <a:ext cx="4554538" cy="308803"/>
          </a:xfrm>
        </p:spPr>
        <p:txBody>
          <a:bodyPr anchor="ctr"/>
          <a:lstStyle>
            <a:lvl1pPr marL="91440" indent="0">
              <a:buNone/>
              <a:defRPr sz="1600">
                <a:solidFill>
                  <a:schemeClr val="bg1">
                    <a:lumMod val="65000"/>
                  </a:schemeClr>
                </a:solidFill>
              </a:defRPr>
            </a:lvl1pPr>
          </a:lstStyle>
          <a:p>
            <a:pPr lvl="0"/>
            <a:r>
              <a:rPr lang="en-US" dirty="0"/>
              <a:t>Click to edit section name</a:t>
            </a:r>
          </a:p>
        </p:txBody>
      </p:sp>
      <p:sp>
        <p:nvSpPr>
          <p:cNvPr id="15" name="Text Placeholder 3">
            <a:extLst>
              <a:ext uri="{FF2B5EF4-FFF2-40B4-BE49-F238E27FC236}">
                <a16:creationId xmlns:a16="http://schemas.microsoft.com/office/drawing/2014/main" id="{C9AD2564-EF06-46B2-95AF-0FC81EEDCC98}"/>
              </a:ext>
            </a:extLst>
          </p:cNvPr>
          <p:cNvSpPr>
            <a:spLocks noGrp="1"/>
          </p:cNvSpPr>
          <p:nvPr>
            <p:ph type="body" sz="half" idx="2" hasCustomPrompt="1"/>
          </p:nvPr>
        </p:nvSpPr>
        <p:spPr>
          <a:xfrm>
            <a:off x="6561734" y="2245766"/>
            <a:ext cx="5018229" cy="3920948"/>
          </a:xfrm>
        </p:spPr>
        <p:txBody>
          <a:bodyPr>
            <a:noAutofit/>
          </a:bodyPr>
          <a:lstStyle>
            <a:lvl1pPr marL="0" indent="0">
              <a:lnSpc>
                <a:spcPts val="2400"/>
              </a:lnSpc>
              <a:buNone/>
              <a:defRPr lang="en-US" sz="1800" dirty="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 </a:t>
            </a:r>
          </a:p>
        </p:txBody>
      </p:sp>
    </p:spTree>
    <p:extLst>
      <p:ext uri="{BB962C8B-B14F-4D97-AF65-F5344CB8AC3E}">
        <p14:creationId xmlns:p14="http://schemas.microsoft.com/office/powerpoint/2010/main" val="325500417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Left image - L">
    <p:bg>
      <p:bgPr>
        <a:solidFill>
          <a:schemeClr val="bg1"/>
        </a:solidFill>
        <a:effectLst/>
      </p:bgPr>
    </p:bg>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2CB99501-2A5A-45F8-BACF-23701FE68337}"/>
              </a:ext>
            </a:extLst>
          </p:cNvPr>
          <p:cNvSpPr>
            <a:spLocks noGrp="1"/>
          </p:cNvSpPr>
          <p:nvPr>
            <p:ph type="pic" idx="1" hasCustomPrompt="1"/>
          </p:nvPr>
        </p:nvSpPr>
        <p:spPr>
          <a:xfrm>
            <a:off x="0" y="0"/>
            <a:ext cx="6997698" cy="6857999"/>
          </a:xfrm>
          <a:solidFill>
            <a:srgbClr val="F4F4F4"/>
          </a:solidFill>
        </p:spPr>
        <p:txBody>
          <a:bodyPr anchor="ctr">
            <a:normAutofit/>
          </a:bodyPr>
          <a:lstStyle>
            <a:lvl1pPr marL="0" indent="0" algn="ctr">
              <a:buNone/>
              <a:defRPr sz="4000" i="1">
                <a:solidFill>
                  <a:schemeClr val="bg1">
                    <a:lumMod val="75000"/>
                  </a:schemeClr>
                </a:solidFill>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Insert picture here</a:t>
            </a:r>
          </a:p>
        </p:txBody>
      </p:sp>
      <p:sp>
        <p:nvSpPr>
          <p:cNvPr id="4" name="Text Placeholder 3">
            <a:extLst>
              <a:ext uri="{FF2B5EF4-FFF2-40B4-BE49-F238E27FC236}">
                <a16:creationId xmlns:a16="http://schemas.microsoft.com/office/drawing/2014/main" id="{4CE260B5-3078-4CFA-A43A-D57EA4E988F4}"/>
              </a:ext>
            </a:extLst>
          </p:cNvPr>
          <p:cNvSpPr>
            <a:spLocks noGrp="1"/>
          </p:cNvSpPr>
          <p:nvPr>
            <p:ph type="body" sz="half" idx="2"/>
          </p:nvPr>
        </p:nvSpPr>
        <p:spPr>
          <a:xfrm>
            <a:off x="7404579" y="2228472"/>
            <a:ext cx="4204643" cy="39368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9" name="Title 1">
            <a:extLst>
              <a:ext uri="{FF2B5EF4-FFF2-40B4-BE49-F238E27FC236}">
                <a16:creationId xmlns:a16="http://schemas.microsoft.com/office/drawing/2014/main" id="{6147FA91-C242-46DD-BE23-48F41CC2970C}"/>
              </a:ext>
            </a:extLst>
          </p:cNvPr>
          <p:cNvSpPr>
            <a:spLocks noGrp="1"/>
          </p:cNvSpPr>
          <p:nvPr>
            <p:ph type="title" hasCustomPrompt="1"/>
          </p:nvPr>
        </p:nvSpPr>
        <p:spPr>
          <a:xfrm>
            <a:off x="7404579" y="1218965"/>
            <a:ext cx="4255850" cy="933507"/>
          </a:xfrm>
          <a:prstGeom prst="rect">
            <a:avLst/>
          </a:prstGeom>
        </p:spPr>
        <p:txBody>
          <a:bodyPr anchor="t">
            <a:noAutofit/>
          </a:bodyPr>
          <a:lstStyle>
            <a:lvl1pPr>
              <a:defRPr sz="2800"/>
            </a:lvl1pPr>
          </a:lstStyle>
          <a:p>
            <a:pPr lvl="0"/>
            <a:r>
              <a:rPr lang="en-US" dirty="0"/>
              <a:t>Click to edit Master text styles</a:t>
            </a:r>
          </a:p>
        </p:txBody>
      </p:sp>
      <p:cxnSp>
        <p:nvCxnSpPr>
          <p:cNvPr id="7" name="Straight Connector 6">
            <a:extLst>
              <a:ext uri="{FF2B5EF4-FFF2-40B4-BE49-F238E27FC236}">
                <a16:creationId xmlns:a16="http://schemas.microsoft.com/office/drawing/2014/main" id="{20EEAF69-B649-4DD9-BE4A-CC1FC2864BDE}"/>
              </a:ext>
            </a:extLst>
          </p:cNvPr>
          <p:cNvCxnSpPr/>
          <p:nvPr userDrawn="1"/>
        </p:nvCxnSpPr>
        <p:spPr>
          <a:xfrm>
            <a:off x="7353374"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8" name="Text Placeholder 3">
            <a:extLst>
              <a:ext uri="{FF2B5EF4-FFF2-40B4-BE49-F238E27FC236}">
                <a16:creationId xmlns:a16="http://schemas.microsoft.com/office/drawing/2014/main" id="{822686E3-ED91-4402-ABE9-E10A74CBDBB8}"/>
              </a:ext>
            </a:extLst>
          </p:cNvPr>
          <p:cNvSpPr>
            <a:spLocks noGrp="1"/>
          </p:cNvSpPr>
          <p:nvPr>
            <p:ph type="body" sz="quarter" idx="10" hasCustomPrompt="1"/>
          </p:nvPr>
        </p:nvSpPr>
        <p:spPr>
          <a:xfrm>
            <a:off x="7353375" y="313371"/>
            <a:ext cx="4307054" cy="308803"/>
          </a:xfrm>
        </p:spPr>
        <p:txBody>
          <a:bodyPr anchor="ctr"/>
          <a:lstStyle>
            <a:lvl1pPr marL="91440" indent="0">
              <a:buNone/>
              <a:defRPr sz="1600">
                <a:solidFill>
                  <a:schemeClr val="bg1">
                    <a:lumMod val="65000"/>
                  </a:schemeClr>
                </a:solidFill>
              </a:defRPr>
            </a:lvl1pPr>
          </a:lstStyle>
          <a:p>
            <a:pPr lvl="0"/>
            <a:r>
              <a:rPr lang="en-US" dirty="0"/>
              <a:t>Click to edit section name</a:t>
            </a:r>
          </a:p>
        </p:txBody>
      </p:sp>
    </p:spTree>
    <p:extLst>
      <p:ext uri="{BB962C8B-B14F-4D97-AF65-F5344CB8AC3E}">
        <p14:creationId xmlns:p14="http://schemas.microsoft.com/office/powerpoint/2010/main" val="4253639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Right image - S ">
    <p:spTree>
      <p:nvGrpSpPr>
        <p:cNvPr id="1" name=""/>
        <p:cNvGrpSpPr/>
        <p:nvPr/>
      </p:nvGrpSpPr>
      <p:grpSpPr>
        <a:xfrm>
          <a:off x="0" y="0"/>
          <a:ext cx="0" cy="0"/>
          <a:chOff x="0" y="0"/>
          <a:chExt cx="0" cy="0"/>
        </a:xfrm>
      </p:grpSpPr>
      <p:sp>
        <p:nvSpPr>
          <p:cNvPr id="14" name="Picture Placeholder 2">
            <a:extLst>
              <a:ext uri="{FF2B5EF4-FFF2-40B4-BE49-F238E27FC236}">
                <a16:creationId xmlns:a16="http://schemas.microsoft.com/office/drawing/2014/main" id="{5ED55E9E-BFC6-411F-90A8-B7CC917CD1B5}"/>
              </a:ext>
            </a:extLst>
          </p:cNvPr>
          <p:cNvSpPr>
            <a:spLocks noGrp="1"/>
          </p:cNvSpPr>
          <p:nvPr>
            <p:ph type="pic" idx="1" hasCustomPrompt="1"/>
          </p:nvPr>
        </p:nvSpPr>
        <p:spPr>
          <a:xfrm>
            <a:off x="7026350" y="-1"/>
            <a:ext cx="5165650" cy="6858000"/>
          </a:xfrm>
          <a:solidFill>
            <a:srgbClr val="F7F7F7"/>
          </a:solidFill>
        </p:spPr>
        <p:txBody>
          <a:bodyPr anchor="ctr">
            <a:normAutofit/>
          </a:bodyPr>
          <a:lstStyle>
            <a:lvl1pPr marL="0" indent="0" algn="ctr">
              <a:buNone/>
              <a:defRPr sz="4000" i="1">
                <a:solidFill>
                  <a:schemeClr val="bg1">
                    <a:lumMod val="75000"/>
                  </a:schemeClr>
                </a:solidFill>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Insert image here</a:t>
            </a:r>
          </a:p>
        </p:txBody>
      </p:sp>
      <p:sp>
        <p:nvSpPr>
          <p:cNvPr id="11" name="Title 1">
            <a:extLst>
              <a:ext uri="{FF2B5EF4-FFF2-40B4-BE49-F238E27FC236}">
                <a16:creationId xmlns:a16="http://schemas.microsoft.com/office/drawing/2014/main" id="{A421150D-F679-4DFA-93CF-0E5480CC490F}"/>
              </a:ext>
            </a:extLst>
          </p:cNvPr>
          <p:cNvSpPr>
            <a:spLocks noGrp="1"/>
          </p:cNvSpPr>
          <p:nvPr>
            <p:ph type="title" hasCustomPrompt="1"/>
          </p:nvPr>
        </p:nvSpPr>
        <p:spPr>
          <a:xfrm>
            <a:off x="692373" y="1241625"/>
            <a:ext cx="6000749" cy="480131"/>
          </a:xfrm>
          <a:prstGeom prst="rect">
            <a:avLst/>
          </a:prstGeom>
        </p:spPr>
        <p:txBody>
          <a:bodyPr wrap="square">
            <a:spAutoFit/>
          </a:bodyPr>
          <a:lstStyle>
            <a:lvl1pPr>
              <a:defRPr sz="2800"/>
            </a:lvl1pPr>
          </a:lstStyle>
          <a:p>
            <a:pPr lvl="0"/>
            <a:r>
              <a:rPr lang="en-US" dirty="0"/>
              <a:t>Click to edit Master text styles</a:t>
            </a:r>
          </a:p>
        </p:txBody>
      </p:sp>
      <p:cxnSp>
        <p:nvCxnSpPr>
          <p:cNvPr id="17" name="Straight Connector 16">
            <a:extLst>
              <a:ext uri="{FF2B5EF4-FFF2-40B4-BE49-F238E27FC236}">
                <a16:creationId xmlns:a16="http://schemas.microsoft.com/office/drawing/2014/main" id="{7F1DE310-EEBE-4571-9348-190C69629E15}"/>
              </a:ext>
            </a:extLst>
          </p:cNvPr>
          <p:cNvCxnSpPr/>
          <p:nvPr userDrawn="1"/>
        </p:nvCxnSpPr>
        <p:spPr>
          <a:xfrm>
            <a:off x="598862"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10" name="Text Placeholder 3">
            <a:extLst>
              <a:ext uri="{FF2B5EF4-FFF2-40B4-BE49-F238E27FC236}">
                <a16:creationId xmlns:a16="http://schemas.microsoft.com/office/drawing/2014/main" id="{B4C777EF-FC93-4970-9186-9F729BE94473}"/>
              </a:ext>
            </a:extLst>
          </p:cNvPr>
          <p:cNvSpPr>
            <a:spLocks noGrp="1"/>
          </p:cNvSpPr>
          <p:nvPr>
            <p:ph type="body" sz="quarter" idx="10" hasCustomPrompt="1"/>
          </p:nvPr>
        </p:nvSpPr>
        <p:spPr>
          <a:xfrm>
            <a:off x="598862" y="313371"/>
            <a:ext cx="4554538" cy="308803"/>
          </a:xfrm>
        </p:spPr>
        <p:txBody>
          <a:bodyPr anchor="ctr"/>
          <a:lstStyle>
            <a:lvl1pPr marL="91440" indent="0">
              <a:buNone/>
              <a:defRPr sz="1600">
                <a:solidFill>
                  <a:schemeClr val="bg1">
                    <a:lumMod val="65000"/>
                  </a:schemeClr>
                </a:solidFill>
              </a:defRPr>
            </a:lvl1pPr>
          </a:lstStyle>
          <a:p>
            <a:pPr lvl="0"/>
            <a:r>
              <a:rPr lang="en-US" dirty="0"/>
              <a:t>Click to edit section name</a:t>
            </a:r>
          </a:p>
        </p:txBody>
      </p:sp>
      <p:sp>
        <p:nvSpPr>
          <p:cNvPr id="13" name="Text Placeholder 3">
            <a:extLst>
              <a:ext uri="{FF2B5EF4-FFF2-40B4-BE49-F238E27FC236}">
                <a16:creationId xmlns:a16="http://schemas.microsoft.com/office/drawing/2014/main" id="{BD03799A-7C35-4CAA-BE06-C4A99AE98261}"/>
              </a:ext>
            </a:extLst>
          </p:cNvPr>
          <p:cNvSpPr>
            <a:spLocks noGrp="1"/>
          </p:cNvSpPr>
          <p:nvPr>
            <p:ph type="body" sz="half" idx="2" hasCustomPrompt="1"/>
          </p:nvPr>
        </p:nvSpPr>
        <p:spPr>
          <a:xfrm>
            <a:off x="692362" y="1796208"/>
            <a:ext cx="6000749" cy="3820167"/>
          </a:xfrm>
        </p:spPr>
        <p:txBody>
          <a:bodyPr>
            <a:noAutofit/>
          </a:bodyPr>
          <a:lstStyle>
            <a:lvl1pPr marL="0" indent="0">
              <a:lnSpc>
                <a:spcPts val="2400"/>
              </a:lnSpc>
              <a:buNone/>
              <a:defRPr lang="en-US" sz="1800" dirty="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 </a:t>
            </a:r>
          </a:p>
        </p:txBody>
      </p:sp>
    </p:spTree>
    <p:extLst>
      <p:ext uri="{BB962C8B-B14F-4D97-AF65-F5344CB8AC3E}">
        <p14:creationId xmlns:p14="http://schemas.microsoft.com/office/powerpoint/2010/main" val="268231459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0.xml"/><Relationship Id="rId2" Type="http://schemas.openxmlformats.org/officeDocument/2006/relationships/slideLayout" Target="../slideLayouts/slideLayout19.xml"/><Relationship Id="rId1" Type="http://schemas.openxmlformats.org/officeDocument/2006/relationships/slideLayout" Target="../slideLayouts/slideLayout18.xml"/><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22.xml"/><Relationship Id="rId1"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6C4518C-C369-4BCE-93F6-ACF7A0A4563A}"/>
              </a:ext>
            </a:extLst>
          </p:cNvPr>
          <p:cNvSpPr>
            <a:spLocks noGrp="1"/>
          </p:cNvSpPr>
          <p:nvPr>
            <p:ph type="title"/>
          </p:nvPr>
        </p:nvSpPr>
        <p:spPr>
          <a:xfrm>
            <a:off x="688392" y="879975"/>
            <a:ext cx="10515600" cy="746442"/>
          </a:xfrm>
          <a:prstGeom prst="rect">
            <a:avLst/>
          </a:prstGeom>
        </p:spPr>
        <p:txBody>
          <a:bodyPr vert="horz" lIns="91440" tIns="45720" rIns="91440" bIns="45720" rtlCol="0" anchor="t">
            <a:noAutofit/>
          </a:bodyPr>
          <a:lstStyle/>
          <a:p>
            <a:r>
              <a:rPr lang="en-US" dirty="0"/>
              <a:t>Click to edit Master title style</a:t>
            </a:r>
          </a:p>
        </p:txBody>
      </p:sp>
      <p:sp>
        <p:nvSpPr>
          <p:cNvPr id="3" name="Text Placeholder 2">
            <a:extLst>
              <a:ext uri="{FF2B5EF4-FFF2-40B4-BE49-F238E27FC236}">
                <a16:creationId xmlns:a16="http://schemas.microsoft.com/office/drawing/2014/main" id="{6328A0EE-5A32-42C1-8C1D-EA2BEF099C17}"/>
              </a:ext>
            </a:extLst>
          </p:cNvPr>
          <p:cNvSpPr>
            <a:spLocks noGrp="1"/>
          </p:cNvSpPr>
          <p:nvPr>
            <p:ph type="body" idx="1"/>
          </p:nvPr>
        </p:nvSpPr>
        <p:spPr>
          <a:xfrm>
            <a:off x="688392" y="1804342"/>
            <a:ext cx="10515600" cy="4351338"/>
          </a:xfrm>
          <a:prstGeom prst="rect">
            <a:avLst/>
          </a:prstGeom>
        </p:spPr>
        <p:txBody>
          <a:bodyPr vert="horz" lIns="91440" tIns="45720" rIns="91440" bIns="45720" rtlCol="0">
            <a:noAutofit/>
          </a:bodyPr>
          <a:lstStyle/>
          <a:p>
            <a:pPr lvl="0"/>
            <a:r>
              <a:rPr lang="en-US" dirty="0"/>
              <a:t>Second level</a:t>
            </a:r>
          </a:p>
          <a:p>
            <a:pPr lvl="1"/>
            <a:r>
              <a:rPr lang="en-US" dirty="0"/>
              <a:t>Third level</a:t>
            </a:r>
          </a:p>
          <a:p>
            <a:pPr lvl="2"/>
            <a:r>
              <a:rPr lang="en-US" dirty="0"/>
              <a:t>Fourth level</a:t>
            </a:r>
          </a:p>
          <a:p>
            <a:pPr lvl="3"/>
            <a:r>
              <a:rPr lang="en-US" dirty="0"/>
              <a:t>Fifth level</a:t>
            </a:r>
          </a:p>
        </p:txBody>
      </p:sp>
      <p:sp>
        <p:nvSpPr>
          <p:cNvPr id="5" name="TextBox 4">
            <a:extLst>
              <a:ext uri="{FF2B5EF4-FFF2-40B4-BE49-F238E27FC236}">
                <a16:creationId xmlns:a16="http://schemas.microsoft.com/office/drawing/2014/main" id="{2D10D68D-F0B1-48B5-BDBB-1D8A87D1A559}"/>
              </a:ext>
            </a:extLst>
          </p:cNvPr>
          <p:cNvSpPr txBox="1"/>
          <p:nvPr userDrawn="1"/>
        </p:nvSpPr>
        <p:spPr>
          <a:xfrm>
            <a:off x="9182937" y="6333605"/>
            <a:ext cx="2499360" cy="30777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400" spc="50" baseline="0" dirty="0">
                <a:solidFill>
                  <a:srgbClr val="009CD6"/>
                </a:solidFill>
                <a:latin typeface="Arial" panose="020B0604020202020204" pitchFamily="34" charset="0"/>
                <a:cs typeface="Arial" panose="020B0604020202020204" pitchFamily="34" charset="0"/>
              </a:rPr>
              <a:t>www.itu.int</a:t>
            </a:r>
          </a:p>
        </p:txBody>
      </p:sp>
      <p:sp>
        <p:nvSpPr>
          <p:cNvPr id="4" name="TextBox 3">
            <a:extLst>
              <a:ext uri="{FF2B5EF4-FFF2-40B4-BE49-F238E27FC236}">
                <a16:creationId xmlns:a16="http://schemas.microsoft.com/office/drawing/2014/main" id="{93AE61A6-DADE-4C12-9DFF-41158A45AC76}"/>
              </a:ext>
            </a:extLst>
          </p:cNvPr>
          <p:cNvSpPr txBox="1"/>
          <p:nvPr userDrawn="1"/>
        </p:nvSpPr>
        <p:spPr>
          <a:xfrm>
            <a:off x="11420070" y="6364084"/>
            <a:ext cx="553720" cy="292388"/>
          </a:xfrm>
          <a:prstGeom prst="rect">
            <a:avLst/>
          </a:prstGeom>
          <a:noFill/>
        </p:spPr>
        <p:txBody>
          <a:bodyPr wrap="square" rtlCol="0">
            <a:spAutoFit/>
          </a:bodyPr>
          <a:lstStyle/>
          <a:p>
            <a:pPr algn="r"/>
            <a:fld id="{D88FE18D-1554-4525-B2E9-CBAFE9755A5A}" type="slidenum">
              <a:rPr lang="en-US" sz="1300" smtClean="0">
                <a:solidFill>
                  <a:schemeClr val="bg2">
                    <a:lumMod val="75000"/>
                  </a:schemeClr>
                </a:solidFill>
              </a:rPr>
              <a:t>‹#›</a:t>
            </a:fld>
            <a:endParaRPr lang="en-US" sz="1300" dirty="0">
              <a:solidFill>
                <a:schemeClr val="bg2">
                  <a:lumMod val="75000"/>
                </a:schemeClr>
              </a:solidFill>
            </a:endParaRPr>
          </a:p>
        </p:txBody>
      </p:sp>
    </p:spTree>
    <p:extLst>
      <p:ext uri="{BB962C8B-B14F-4D97-AF65-F5344CB8AC3E}">
        <p14:creationId xmlns:p14="http://schemas.microsoft.com/office/powerpoint/2010/main" val="3452108936"/>
      </p:ext>
    </p:extLst>
  </p:cSld>
  <p:clrMap bg1="lt1" tx1="dk1" bg2="lt2" tx2="dk2" accent1="accent1" accent2="accent2" accent3="accent3" accent4="accent4" accent5="accent5" accent6="accent6" hlink="hlink" folHlink="folHlink"/>
  <p:sldLayoutIdLst>
    <p:sldLayoutId id="2147483656" r:id="rId1"/>
    <p:sldLayoutId id="2147483653" r:id="rId2"/>
    <p:sldLayoutId id="2147483652" r:id="rId3"/>
    <p:sldLayoutId id="2147483675" r:id="rId4"/>
    <p:sldLayoutId id="2147483676" r:id="rId5"/>
    <p:sldLayoutId id="2147483674" r:id="rId6"/>
    <p:sldLayoutId id="2147483672" r:id="rId7"/>
    <p:sldLayoutId id="2147483657" r:id="rId8"/>
    <p:sldLayoutId id="2147483717" r:id="rId9"/>
    <p:sldLayoutId id="2147483718" r:id="rId10"/>
    <p:sldLayoutId id="2147483719" r:id="rId11"/>
    <p:sldLayoutId id="2147483670" r:id="rId12"/>
    <p:sldLayoutId id="2147483660" r:id="rId13"/>
    <p:sldLayoutId id="2147483687" r:id="rId14"/>
    <p:sldLayoutId id="2147483679" r:id="rId15"/>
    <p:sldLayoutId id="2147483707" r:id="rId16"/>
    <p:sldLayoutId id="2147483712" r:id="rId17"/>
  </p:sldLayoutIdLst>
  <p:hf hdr="0" ftr="0" dt="0"/>
  <p:txStyles>
    <p:titleStyle>
      <a:lvl1pPr algn="l" defTabSz="914400" rtl="0" eaLnBrk="1" latinLnBrk="0" hangingPunct="1">
        <a:lnSpc>
          <a:spcPct val="90000"/>
        </a:lnSpc>
        <a:spcBef>
          <a:spcPct val="0"/>
        </a:spcBef>
        <a:buNone/>
        <a:defRPr sz="2800" b="1" kern="1200">
          <a:solidFill>
            <a:schemeClr val="tx1"/>
          </a:solidFill>
          <a:latin typeface="Arial" panose="020B0604020202020204" pitchFamily="34" charset="0"/>
          <a:ea typeface="+mj-ea"/>
          <a:cs typeface="Arial" panose="020B0604020202020204" pitchFamily="34" charset="0"/>
        </a:defRPr>
      </a:lvl1pPr>
    </p:titleStyle>
    <p:bodyStyle>
      <a:lvl1pPr marL="228600" indent="-137160" algn="l" defTabSz="914400" rtl="0" eaLnBrk="1" latinLnBrk="0" hangingPunct="1">
        <a:lnSpc>
          <a:spcPts val="2200"/>
        </a:lnSpc>
        <a:spcBef>
          <a:spcPts val="1000"/>
        </a:spcBef>
        <a:buClr>
          <a:srgbClr val="009CD6"/>
        </a:buClr>
        <a:buSzPct val="110000"/>
        <a:buFont typeface="Arial" panose="020B0604020202020204" pitchFamily="34" charset="0"/>
        <a:buChar char="•"/>
        <a:defRPr sz="1800" kern="1200" spc="0">
          <a:solidFill>
            <a:schemeClr val="tx1"/>
          </a:solidFill>
          <a:latin typeface="Arial" panose="020B0604020202020204" pitchFamily="34" charset="0"/>
          <a:ea typeface="+mn-ea"/>
          <a:cs typeface="Arial" panose="020B0604020202020204" pitchFamily="34" charset="0"/>
        </a:defRPr>
      </a:lvl1pPr>
      <a:lvl2pPr marL="685800" indent="-137160" algn="l" defTabSz="914400" rtl="0" eaLnBrk="1" latinLnBrk="0" hangingPunct="1">
        <a:lnSpc>
          <a:spcPts val="2200"/>
        </a:lnSpc>
        <a:spcBef>
          <a:spcPts val="500"/>
        </a:spcBef>
        <a:buClr>
          <a:srgbClr val="009CD6"/>
        </a:buClr>
        <a:buSzPct val="110000"/>
        <a:buFont typeface="Arial" panose="020B0604020202020204" pitchFamily="34" charset="0"/>
        <a:buChar char="•"/>
        <a:defRPr sz="1800" kern="1200" spc="0">
          <a:solidFill>
            <a:schemeClr val="tx1"/>
          </a:solidFill>
          <a:latin typeface="Arial" panose="020B0604020202020204" pitchFamily="34" charset="0"/>
          <a:ea typeface="+mn-ea"/>
          <a:cs typeface="Arial" panose="020B0604020202020204" pitchFamily="34" charset="0"/>
        </a:defRPr>
      </a:lvl2pPr>
      <a:lvl3pPr marL="1143000" indent="-137160" algn="l" defTabSz="914400" rtl="0" eaLnBrk="1" latinLnBrk="0" hangingPunct="1">
        <a:lnSpc>
          <a:spcPts val="2200"/>
        </a:lnSpc>
        <a:spcBef>
          <a:spcPts val="500"/>
        </a:spcBef>
        <a:buClr>
          <a:srgbClr val="009CD6"/>
        </a:buClr>
        <a:buSzPct val="110000"/>
        <a:buFont typeface="Arial" panose="020B0604020202020204" pitchFamily="34" charset="0"/>
        <a:buChar char="•"/>
        <a:defRPr sz="1800" kern="1200" spc="0" baseline="0">
          <a:solidFill>
            <a:schemeClr val="tx1"/>
          </a:solidFill>
          <a:latin typeface="Arial" panose="020B0604020202020204" pitchFamily="34" charset="0"/>
          <a:ea typeface="+mn-ea"/>
          <a:cs typeface="Arial" panose="020B0604020202020204" pitchFamily="34" charset="0"/>
        </a:defRPr>
      </a:lvl3pPr>
      <a:lvl4pPr marL="1600200" indent="-137160" algn="l" defTabSz="914400" rtl="0" eaLnBrk="1" latinLnBrk="0" hangingPunct="1">
        <a:lnSpc>
          <a:spcPts val="2200"/>
        </a:lnSpc>
        <a:spcBef>
          <a:spcPts val="500"/>
        </a:spcBef>
        <a:buClr>
          <a:srgbClr val="009CD6"/>
        </a:buClr>
        <a:buSzPct val="110000"/>
        <a:buFont typeface="Arial" panose="020B0604020202020204" pitchFamily="34" charset="0"/>
        <a:buChar char="•"/>
        <a:defRPr sz="1800" kern="1200" spc="0" baseline="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ts val="2200"/>
        </a:lnSpc>
        <a:spcBef>
          <a:spcPts val="500"/>
        </a:spcBef>
        <a:buClr>
          <a:srgbClr val="00B0F0"/>
        </a:buClr>
        <a:buFont typeface="Arial" panose="020B0604020202020204" pitchFamily="34" charset="0"/>
        <a:buChar char="•"/>
        <a:defRPr sz="1800" kern="1200" spc="30" baseline="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6C4518C-C369-4BCE-93F6-ACF7A0A4563A}"/>
              </a:ext>
            </a:extLst>
          </p:cNvPr>
          <p:cNvSpPr>
            <a:spLocks noGrp="1"/>
          </p:cNvSpPr>
          <p:nvPr>
            <p:ph type="title"/>
          </p:nvPr>
        </p:nvSpPr>
        <p:spPr>
          <a:xfrm>
            <a:off x="688392" y="879975"/>
            <a:ext cx="10515600" cy="746442"/>
          </a:xfrm>
          <a:prstGeom prst="rect">
            <a:avLst/>
          </a:prstGeom>
        </p:spPr>
        <p:txBody>
          <a:bodyPr vert="horz" lIns="91440" tIns="45720" rIns="91440" bIns="45720" rtlCol="0" anchor="t">
            <a:noAutofit/>
          </a:bodyPr>
          <a:lstStyle/>
          <a:p>
            <a:r>
              <a:rPr lang="en-US" dirty="0"/>
              <a:t>Click to edit Master title style</a:t>
            </a:r>
          </a:p>
        </p:txBody>
      </p:sp>
      <p:sp>
        <p:nvSpPr>
          <p:cNvPr id="3" name="Text Placeholder 2">
            <a:extLst>
              <a:ext uri="{FF2B5EF4-FFF2-40B4-BE49-F238E27FC236}">
                <a16:creationId xmlns:a16="http://schemas.microsoft.com/office/drawing/2014/main" id="{6328A0EE-5A32-42C1-8C1D-EA2BEF099C17}"/>
              </a:ext>
            </a:extLst>
          </p:cNvPr>
          <p:cNvSpPr>
            <a:spLocks noGrp="1"/>
          </p:cNvSpPr>
          <p:nvPr>
            <p:ph type="body" idx="1"/>
          </p:nvPr>
        </p:nvSpPr>
        <p:spPr>
          <a:xfrm>
            <a:off x="688392" y="1804342"/>
            <a:ext cx="10515600" cy="4351338"/>
          </a:xfrm>
          <a:prstGeom prst="rect">
            <a:avLst/>
          </a:prstGeom>
        </p:spPr>
        <p:txBody>
          <a:bodyPr vert="horz" lIns="91440" tIns="45720" rIns="91440" bIns="45720" rtlCol="0">
            <a:noAutofit/>
          </a:bodyPr>
          <a:lstStyle/>
          <a:p>
            <a:pPr lvl="0"/>
            <a:r>
              <a:rPr lang="en-US" dirty="0"/>
              <a:t>Second level</a:t>
            </a:r>
          </a:p>
          <a:p>
            <a:pPr lvl="1"/>
            <a:r>
              <a:rPr lang="en-US" dirty="0"/>
              <a:t>Third level</a:t>
            </a:r>
          </a:p>
          <a:p>
            <a:pPr lvl="2"/>
            <a:r>
              <a:rPr lang="en-US" dirty="0"/>
              <a:t>Fourth level</a:t>
            </a:r>
          </a:p>
          <a:p>
            <a:pPr lvl="3"/>
            <a:r>
              <a:rPr lang="en-US" dirty="0"/>
              <a:t>Fifth level</a:t>
            </a:r>
          </a:p>
        </p:txBody>
      </p:sp>
      <p:sp>
        <p:nvSpPr>
          <p:cNvPr id="6" name="TextBox 5">
            <a:extLst>
              <a:ext uri="{FF2B5EF4-FFF2-40B4-BE49-F238E27FC236}">
                <a16:creationId xmlns:a16="http://schemas.microsoft.com/office/drawing/2014/main" id="{4A2113E3-404B-4EF3-BFD2-F288B0F815A7}"/>
              </a:ext>
            </a:extLst>
          </p:cNvPr>
          <p:cNvSpPr txBox="1"/>
          <p:nvPr userDrawn="1"/>
        </p:nvSpPr>
        <p:spPr>
          <a:xfrm>
            <a:off x="9182937" y="6333605"/>
            <a:ext cx="2499360" cy="30777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400" spc="50" baseline="0" dirty="0">
                <a:solidFill>
                  <a:srgbClr val="009CD6"/>
                </a:solidFill>
                <a:latin typeface="Arial" panose="020B0604020202020204" pitchFamily="34" charset="0"/>
                <a:cs typeface="Arial" panose="020B0604020202020204" pitchFamily="34" charset="0"/>
              </a:rPr>
              <a:t>www.itu.int</a:t>
            </a:r>
          </a:p>
        </p:txBody>
      </p:sp>
      <p:sp>
        <p:nvSpPr>
          <p:cNvPr id="7" name="TextBox 6">
            <a:extLst>
              <a:ext uri="{FF2B5EF4-FFF2-40B4-BE49-F238E27FC236}">
                <a16:creationId xmlns:a16="http://schemas.microsoft.com/office/drawing/2014/main" id="{BAEC116A-0CBE-48B7-8EB9-3117CFB0CBA9}"/>
              </a:ext>
            </a:extLst>
          </p:cNvPr>
          <p:cNvSpPr txBox="1"/>
          <p:nvPr userDrawn="1"/>
        </p:nvSpPr>
        <p:spPr>
          <a:xfrm>
            <a:off x="11420070" y="6364084"/>
            <a:ext cx="553720" cy="292388"/>
          </a:xfrm>
          <a:prstGeom prst="rect">
            <a:avLst/>
          </a:prstGeom>
          <a:noFill/>
        </p:spPr>
        <p:txBody>
          <a:bodyPr wrap="square" rtlCol="0">
            <a:spAutoFit/>
          </a:bodyPr>
          <a:lstStyle/>
          <a:p>
            <a:pPr algn="r"/>
            <a:fld id="{D88FE18D-1554-4525-B2E9-CBAFE9755A5A}" type="slidenum">
              <a:rPr lang="en-US" sz="1300" smtClean="0">
                <a:solidFill>
                  <a:schemeClr val="bg2">
                    <a:lumMod val="75000"/>
                  </a:schemeClr>
                </a:solidFill>
              </a:rPr>
              <a:t>‹#›</a:t>
            </a:fld>
            <a:endParaRPr lang="en-US" sz="1300" dirty="0">
              <a:solidFill>
                <a:schemeClr val="bg2">
                  <a:lumMod val="75000"/>
                </a:schemeClr>
              </a:solidFill>
            </a:endParaRPr>
          </a:p>
        </p:txBody>
      </p:sp>
    </p:spTree>
    <p:extLst>
      <p:ext uri="{BB962C8B-B14F-4D97-AF65-F5344CB8AC3E}">
        <p14:creationId xmlns:p14="http://schemas.microsoft.com/office/powerpoint/2010/main" val="1497039940"/>
      </p:ext>
    </p:extLst>
  </p:cSld>
  <p:clrMap bg1="lt1" tx1="dk1" bg2="lt2" tx2="dk2" accent1="accent1" accent2="accent2" accent3="accent3" accent4="accent4" accent5="accent5" accent6="accent6" hlink="hlink" folHlink="folHlink"/>
  <p:sldLayoutIdLst>
    <p:sldLayoutId id="2147483710" r:id="rId1"/>
    <p:sldLayoutId id="2147483716" r:id="rId2"/>
    <p:sldLayoutId id="2147483711" r:id="rId3"/>
  </p:sldLayoutIdLst>
  <p:txStyles>
    <p:titleStyle>
      <a:lvl1pPr algn="l" defTabSz="914400" rtl="0" eaLnBrk="1" latinLnBrk="0" hangingPunct="1">
        <a:lnSpc>
          <a:spcPct val="90000"/>
        </a:lnSpc>
        <a:spcBef>
          <a:spcPct val="0"/>
        </a:spcBef>
        <a:buNone/>
        <a:defRPr sz="2800" b="1" kern="1200">
          <a:solidFill>
            <a:schemeClr val="tx1"/>
          </a:solidFill>
          <a:latin typeface="Arial" panose="020B0604020202020204" pitchFamily="34" charset="0"/>
          <a:ea typeface="+mj-ea"/>
          <a:cs typeface="Arial" panose="020B0604020202020204" pitchFamily="34" charset="0"/>
        </a:defRPr>
      </a:lvl1pPr>
    </p:titleStyle>
    <p:bodyStyle>
      <a:lvl1pPr marL="228600" indent="-137160" algn="l" defTabSz="914400" rtl="0" eaLnBrk="1" latinLnBrk="0" hangingPunct="1">
        <a:lnSpc>
          <a:spcPct val="100000"/>
        </a:lnSpc>
        <a:spcBef>
          <a:spcPts val="1000"/>
        </a:spcBef>
        <a:buClr>
          <a:srgbClr val="009CD6"/>
        </a:buClr>
        <a:buSzPct val="110000"/>
        <a:buFont typeface="Arial" panose="020B0604020202020204" pitchFamily="34" charset="0"/>
        <a:buChar char="•"/>
        <a:defRPr sz="2800" kern="1200" spc="0">
          <a:solidFill>
            <a:schemeClr val="tx1"/>
          </a:solidFill>
          <a:latin typeface="Arial" panose="020B0604020202020204" pitchFamily="34" charset="0"/>
          <a:ea typeface="+mn-ea"/>
          <a:cs typeface="Arial" panose="020B0604020202020204" pitchFamily="34" charset="0"/>
        </a:defRPr>
      </a:lvl1pPr>
      <a:lvl2pPr marL="685800" indent="-137160" algn="l" defTabSz="914400" rtl="0" eaLnBrk="1" latinLnBrk="0" hangingPunct="1">
        <a:lnSpc>
          <a:spcPct val="100000"/>
        </a:lnSpc>
        <a:spcBef>
          <a:spcPts val="500"/>
        </a:spcBef>
        <a:buClr>
          <a:srgbClr val="009CD6"/>
        </a:buClr>
        <a:buSzPct val="110000"/>
        <a:buFont typeface="Arial" panose="020B0604020202020204" pitchFamily="34" charset="0"/>
        <a:buChar char="•"/>
        <a:defRPr sz="2800" kern="1200" spc="0">
          <a:solidFill>
            <a:schemeClr val="tx1"/>
          </a:solidFill>
          <a:latin typeface="Arial" panose="020B0604020202020204" pitchFamily="34" charset="0"/>
          <a:ea typeface="+mn-ea"/>
          <a:cs typeface="Arial" panose="020B0604020202020204" pitchFamily="34" charset="0"/>
        </a:defRPr>
      </a:lvl2pPr>
      <a:lvl3pPr marL="1143000" indent="-137160" algn="l" defTabSz="914400" rtl="0" eaLnBrk="1" latinLnBrk="0" hangingPunct="1">
        <a:lnSpc>
          <a:spcPct val="100000"/>
        </a:lnSpc>
        <a:spcBef>
          <a:spcPts val="500"/>
        </a:spcBef>
        <a:buClr>
          <a:srgbClr val="009CD6"/>
        </a:buClr>
        <a:buSzPct val="110000"/>
        <a:buFont typeface="Arial" panose="020B0604020202020204" pitchFamily="34" charset="0"/>
        <a:buChar char="•"/>
        <a:defRPr sz="2800" kern="1200" spc="0" baseline="0">
          <a:solidFill>
            <a:schemeClr val="tx1"/>
          </a:solidFill>
          <a:latin typeface="Arial" panose="020B0604020202020204" pitchFamily="34" charset="0"/>
          <a:ea typeface="+mn-ea"/>
          <a:cs typeface="Arial" panose="020B0604020202020204" pitchFamily="34" charset="0"/>
        </a:defRPr>
      </a:lvl3pPr>
      <a:lvl4pPr marL="1600200" indent="-137160" algn="l" defTabSz="914400" rtl="0" eaLnBrk="1" latinLnBrk="0" hangingPunct="1">
        <a:lnSpc>
          <a:spcPct val="100000"/>
        </a:lnSpc>
        <a:spcBef>
          <a:spcPts val="500"/>
        </a:spcBef>
        <a:buClr>
          <a:srgbClr val="009CD6"/>
        </a:buClr>
        <a:buSzPct val="110000"/>
        <a:buFont typeface="Arial" panose="020B0604020202020204" pitchFamily="34" charset="0"/>
        <a:buChar char="•"/>
        <a:defRPr sz="2800" kern="1200" spc="0" baseline="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ts val="2200"/>
        </a:lnSpc>
        <a:spcBef>
          <a:spcPts val="500"/>
        </a:spcBef>
        <a:buClr>
          <a:srgbClr val="00B0F0"/>
        </a:buClr>
        <a:buFont typeface="Arial" panose="020B0604020202020204" pitchFamily="34" charset="0"/>
        <a:buChar char="•"/>
        <a:defRPr sz="1800" kern="1200" spc="30" baseline="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328A0EE-5A32-42C1-8C1D-EA2BEF099C17}"/>
              </a:ext>
            </a:extLst>
          </p:cNvPr>
          <p:cNvSpPr>
            <a:spLocks noGrp="1"/>
          </p:cNvSpPr>
          <p:nvPr>
            <p:ph type="body" idx="1"/>
          </p:nvPr>
        </p:nvSpPr>
        <p:spPr>
          <a:xfrm>
            <a:off x="1816313" y="2209801"/>
            <a:ext cx="8559373" cy="3793066"/>
          </a:xfrm>
          <a:prstGeom prst="rect">
            <a:avLst/>
          </a:prstGeom>
        </p:spPr>
        <p:txBody>
          <a:bodyPr vert="horz" lIns="91440" tIns="45720" rIns="91440" bIns="45720" rtlCol="0">
            <a:noAutofit/>
          </a:bodyPr>
          <a:lstStyle/>
          <a:p>
            <a:pPr algn="ctr"/>
            <a:r>
              <a:rPr lang="en-US" sz="2800" i="1" dirty="0">
                <a:latin typeface="Georgia" panose="02040502050405020303" pitchFamily="18" charset="0"/>
              </a:rPr>
              <a:t>We grew up with the internet. </a:t>
            </a:r>
            <a:br>
              <a:rPr lang="en-US" sz="2800" i="1" dirty="0">
                <a:latin typeface="Georgia" panose="02040502050405020303" pitchFamily="18" charset="0"/>
              </a:rPr>
            </a:br>
            <a:r>
              <a:rPr lang="en-US" sz="2800" i="1" dirty="0">
                <a:latin typeface="Georgia" panose="02040502050405020303" pitchFamily="18" charset="0"/>
              </a:rPr>
              <a:t>I mean, the internet has always been here with us. The grown-ups are like ‘Wow the internet appeared’, while it is perfectly normal for us.” </a:t>
            </a:r>
          </a:p>
        </p:txBody>
      </p:sp>
      <p:sp>
        <p:nvSpPr>
          <p:cNvPr id="8" name="TextBox 7">
            <a:extLst>
              <a:ext uri="{FF2B5EF4-FFF2-40B4-BE49-F238E27FC236}">
                <a16:creationId xmlns:a16="http://schemas.microsoft.com/office/drawing/2014/main" id="{43FB8933-3AE5-487A-8B03-0B68C8923CB0}"/>
              </a:ext>
            </a:extLst>
          </p:cNvPr>
          <p:cNvSpPr txBox="1"/>
          <p:nvPr userDrawn="1"/>
        </p:nvSpPr>
        <p:spPr>
          <a:xfrm>
            <a:off x="9182937" y="6333605"/>
            <a:ext cx="2499360" cy="30777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400" spc="50" baseline="0" dirty="0">
                <a:solidFill>
                  <a:srgbClr val="009CD6"/>
                </a:solidFill>
                <a:latin typeface="Arial" panose="020B0604020202020204" pitchFamily="34" charset="0"/>
                <a:cs typeface="Arial" panose="020B0604020202020204" pitchFamily="34" charset="0"/>
              </a:rPr>
              <a:t>www.itu.int</a:t>
            </a:r>
          </a:p>
        </p:txBody>
      </p:sp>
      <p:sp>
        <p:nvSpPr>
          <p:cNvPr id="9" name="TextBox 8">
            <a:extLst>
              <a:ext uri="{FF2B5EF4-FFF2-40B4-BE49-F238E27FC236}">
                <a16:creationId xmlns:a16="http://schemas.microsoft.com/office/drawing/2014/main" id="{CD9BF5BD-2163-4157-A2AF-C24DDF31C8DA}"/>
              </a:ext>
            </a:extLst>
          </p:cNvPr>
          <p:cNvSpPr txBox="1"/>
          <p:nvPr userDrawn="1"/>
        </p:nvSpPr>
        <p:spPr>
          <a:xfrm>
            <a:off x="11420070" y="6364084"/>
            <a:ext cx="553720" cy="292388"/>
          </a:xfrm>
          <a:prstGeom prst="rect">
            <a:avLst/>
          </a:prstGeom>
          <a:noFill/>
        </p:spPr>
        <p:txBody>
          <a:bodyPr wrap="square" rtlCol="0">
            <a:spAutoFit/>
          </a:bodyPr>
          <a:lstStyle/>
          <a:p>
            <a:pPr algn="r"/>
            <a:fld id="{D88FE18D-1554-4525-B2E9-CBAFE9755A5A}" type="slidenum">
              <a:rPr lang="en-US" sz="1300" smtClean="0">
                <a:solidFill>
                  <a:schemeClr val="bg2">
                    <a:lumMod val="75000"/>
                  </a:schemeClr>
                </a:solidFill>
              </a:rPr>
              <a:t>‹#›</a:t>
            </a:fld>
            <a:endParaRPr lang="en-US" sz="1300" dirty="0">
              <a:solidFill>
                <a:schemeClr val="bg2">
                  <a:lumMod val="75000"/>
                </a:schemeClr>
              </a:solidFill>
            </a:endParaRPr>
          </a:p>
        </p:txBody>
      </p:sp>
    </p:spTree>
    <p:extLst>
      <p:ext uri="{BB962C8B-B14F-4D97-AF65-F5344CB8AC3E}">
        <p14:creationId xmlns:p14="http://schemas.microsoft.com/office/powerpoint/2010/main" val="157613210"/>
      </p:ext>
    </p:extLst>
  </p:cSld>
  <p:clrMap bg1="lt1" tx1="dk1" bg2="lt2" tx2="dk2" accent1="accent1" accent2="accent2" accent3="accent3" accent4="accent4" accent5="accent5" accent6="accent6" hlink="hlink" folHlink="folHlink"/>
  <p:sldLayoutIdLst>
    <p:sldLayoutId id="2147483714" r:id="rId1"/>
    <p:sldLayoutId id="2147483715" r:id="rId2"/>
  </p:sldLayoutIdLst>
  <p:txStyles>
    <p:titleStyle>
      <a:lvl1pPr algn="l" defTabSz="914400" rtl="0" eaLnBrk="1" latinLnBrk="0" hangingPunct="1">
        <a:lnSpc>
          <a:spcPct val="90000"/>
        </a:lnSpc>
        <a:spcBef>
          <a:spcPct val="0"/>
        </a:spcBef>
        <a:buNone/>
        <a:defRPr sz="2800" b="1" kern="1200">
          <a:solidFill>
            <a:schemeClr val="tx1"/>
          </a:solidFill>
          <a:latin typeface="Arial" panose="020B0604020202020204" pitchFamily="34" charset="0"/>
          <a:ea typeface="+mj-ea"/>
          <a:cs typeface="Arial" panose="020B0604020202020204" pitchFamily="34" charset="0"/>
        </a:defRPr>
      </a:lvl1pPr>
    </p:titleStyle>
    <p:bodyStyle>
      <a:lvl1pPr marL="91440" indent="0" algn="ctr" defTabSz="914400" rtl="0" eaLnBrk="1" latinLnBrk="0" hangingPunct="1">
        <a:lnSpc>
          <a:spcPct val="100000"/>
        </a:lnSpc>
        <a:spcBef>
          <a:spcPts val="1000"/>
        </a:spcBef>
        <a:buClr>
          <a:srgbClr val="009CD6"/>
        </a:buClr>
        <a:buSzPct val="110000"/>
        <a:buFontTx/>
        <a:buNone/>
        <a:defRPr sz="3600" kern="1200" spc="0">
          <a:solidFill>
            <a:schemeClr val="tx1"/>
          </a:solidFill>
          <a:latin typeface="Arial" panose="020B0604020202020204" pitchFamily="34" charset="0"/>
          <a:ea typeface="+mn-ea"/>
          <a:cs typeface="Arial" panose="020B0604020202020204" pitchFamily="34" charset="0"/>
        </a:defRPr>
      </a:lvl1pPr>
      <a:lvl2pPr marL="548640" indent="0" algn="l" defTabSz="914400" rtl="0" eaLnBrk="1" latinLnBrk="0" hangingPunct="1">
        <a:lnSpc>
          <a:spcPct val="100000"/>
        </a:lnSpc>
        <a:spcBef>
          <a:spcPts val="500"/>
        </a:spcBef>
        <a:buClr>
          <a:srgbClr val="009CD6"/>
        </a:buClr>
        <a:buSzPct val="110000"/>
        <a:buFontTx/>
        <a:buNone/>
        <a:defRPr sz="2800" kern="1200" spc="0">
          <a:solidFill>
            <a:schemeClr val="tx1"/>
          </a:solidFill>
          <a:latin typeface="Arial" panose="020B0604020202020204" pitchFamily="34" charset="0"/>
          <a:ea typeface="+mn-ea"/>
          <a:cs typeface="Arial" panose="020B0604020202020204" pitchFamily="34" charset="0"/>
        </a:defRPr>
      </a:lvl2pPr>
      <a:lvl3pPr marL="1005840" indent="0" algn="l" defTabSz="914400" rtl="0" eaLnBrk="1" latinLnBrk="0" hangingPunct="1">
        <a:lnSpc>
          <a:spcPct val="100000"/>
        </a:lnSpc>
        <a:spcBef>
          <a:spcPts val="500"/>
        </a:spcBef>
        <a:buClr>
          <a:srgbClr val="009CD6"/>
        </a:buClr>
        <a:buSzPct val="110000"/>
        <a:buFontTx/>
        <a:buNone/>
        <a:defRPr sz="2800" kern="1200" spc="0" baseline="0">
          <a:solidFill>
            <a:schemeClr val="tx1"/>
          </a:solidFill>
          <a:latin typeface="Arial" panose="020B0604020202020204" pitchFamily="34" charset="0"/>
          <a:ea typeface="+mn-ea"/>
          <a:cs typeface="Arial" panose="020B0604020202020204" pitchFamily="34" charset="0"/>
        </a:defRPr>
      </a:lvl3pPr>
      <a:lvl4pPr marL="1463040" indent="0" algn="l" defTabSz="914400" rtl="0" eaLnBrk="1" latinLnBrk="0" hangingPunct="1">
        <a:lnSpc>
          <a:spcPct val="100000"/>
        </a:lnSpc>
        <a:spcBef>
          <a:spcPts val="500"/>
        </a:spcBef>
        <a:buClr>
          <a:srgbClr val="009CD6"/>
        </a:buClr>
        <a:buSzPct val="110000"/>
        <a:buFontTx/>
        <a:buNone/>
        <a:defRPr sz="2800" kern="1200" spc="0" baseline="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ts val="2200"/>
        </a:lnSpc>
        <a:spcBef>
          <a:spcPts val="500"/>
        </a:spcBef>
        <a:buClr>
          <a:srgbClr val="00B0F0"/>
        </a:buClr>
        <a:buFont typeface="Arial" panose="020B0604020202020204" pitchFamily="34" charset="0"/>
        <a:buChar char="•"/>
        <a:defRPr sz="1800" kern="1200" spc="30" baseline="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3E53D30F-8798-45FB-BE1C-62326591A80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51093" y="5759284"/>
            <a:ext cx="748040" cy="824258"/>
          </a:xfrm>
          <a:prstGeom prst="rect">
            <a:avLst/>
          </a:prstGeom>
        </p:spPr>
      </p:pic>
      <p:cxnSp>
        <p:nvCxnSpPr>
          <p:cNvPr id="11" name="Straight Connector 10">
            <a:extLst>
              <a:ext uri="{FF2B5EF4-FFF2-40B4-BE49-F238E27FC236}">
                <a16:creationId xmlns:a16="http://schemas.microsoft.com/office/drawing/2014/main" id="{D9AD66F2-F7C0-4D03-9150-D28F17AC561D}"/>
              </a:ext>
            </a:extLst>
          </p:cNvPr>
          <p:cNvCxnSpPr>
            <a:cxnSpLocks/>
          </p:cNvCxnSpPr>
          <p:nvPr/>
        </p:nvCxnSpPr>
        <p:spPr>
          <a:xfrm>
            <a:off x="937797" y="4572001"/>
            <a:ext cx="6020121"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2" name="Title 9">
            <a:extLst>
              <a:ext uri="{FF2B5EF4-FFF2-40B4-BE49-F238E27FC236}">
                <a16:creationId xmlns:a16="http://schemas.microsoft.com/office/drawing/2014/main" id="{EEB08032-CE0E-4986-AEDF-A41026C0E8B9}"/>
              </a:ext>
            </a:extLst>
          </p:cNvPr>
          <p:cNvSpPr txBox="1">
            <a:spLocks/>
          </p:cNvSpPr>
          <p:nvPr/>
        </p:nvSpPr>
        <p:spPr>
          <a:xfrm>
            <a:off x="802510" y="3141234"/>
            <a:ext cx="6924472" cy="1218817"/>
          </a:xfrm>
          <a:prstGeom prst="rect">
            <a:avLst/>
          </a:prstGeom>
        </p:spPr>
        <p:txBody>
          <a:bodyPr anchor="b">
            <a:noAutofit/>
          </a:bodyPr>
          <a:lstStyle>
            <a:lvl1pPr algn="l" defTabSz="914400" rtl="0" eaLnBrk="1" latinLnBrk="0" hangingPunct="1">
              <a:lnSpc>
                <a:spcPct val="90000"/>
              </a:lnSpc>
              <a:spcBef>
                <a:spcPct val="0"/>
              </a:spcBef>
              <a:buNone/>
              <a:defRPr sz="4000" kern="1200">
                <a:solidFill>
                  <a:schemeClr val="bg1"/>
                </a:solidFill>
                <a:latin typeface="Arial" panose="020B0604020202020204" pitchFamily="34" charset="0"/>
                <a:ea typeface="+mj-ea"/>
                <a:cs typeface="Arial" panose="020B0604020202020204" pitchFamily="34" charset="0"/>
              </a:defRPr>
            </a:lvl1pPr>
          </a:lstStyle>
          <a:p>
            <a:r>
              <a:rPr lang="en-GB" sz="3600" b="1" dirty="0"/>
              <a:t>HOSTING ITU MEETINGS</a:t>
            </a:r>
            <a:endParaRPr lang="en-US" sz="3600" b="1" dirty="0"/>
          </a:p>
        </p:txBody>
      </p:sp>
      <p:sp>
        <p:nvSpPr>
          <p:cNvPr id="13" name="Title 9">
            <a:extLst>
              <a:ext uri="{FF2B5EF4-FFF2-40B4-BE49-F238E27FC236}">
                <a16:creationId xmlns:a16="http://schemas.microsoft.com/office/drawing/2014/main" id="{122F9856-ABF7-4797-98C9-74C4BD7B847C}"/>
              </a:ext>
            </a:extLst>
          </p:cNvPr>
          <p:cNvSpPr txBox="1">
            <a:spLocks/>
          </p:cNvSpPr>
          <p:nvPr/>
        </p:nvSpPr>
        <p:spPr>
          <a:xfrm>
            <a:off x="849228" y="6162675"/>
            <a:ext cx="4586648" cy="298021"/>
          </a:xfrm>
          <a:prstGeom prst="rect">
            <a:avLst/>
          </a:prstGeom>
        </p:spPr>
        <p:txBody>
          <a:bodyPr anchor="b">
            <a:noAutofit/>
          </a:bodyPr>
          <a:lstStyle>
            <a:lvl1pPr algn="l" defTabSz="914400" rtl="0" eaLnBrk="1" latinLnBrk="0" hangingPunct="1">
              <a:lnSpc>
                <a:spcPct val="90000"/>
              </a:lnSpc>
              <a:spcBef>
                <a:spcPct val="0"/>
              </a:spcBef>
              <a:buNone/>
              <a:defRPr sz="4000" kern="1200">
                <a:solidFill>
                  <a:schemeClr val="bg1"/>
                </a:solidFill>
                <a:latin typeface="Arial" panose="020B0604020202020204" pitchFamily="34" charset="0"/>
                <a:ea typeface="+mj-ea"/>
                <a:cs typeface="Arial" panose="020B0604020202020204" pitchFamily="34" charset="0"/>
              </a:defRPr>
            </a:lvl1pPr>
          </a:lstStyle>
          <a:p>
            <a:r>
              <a:rPr lang="en-US" sz="1800" dirty="0"/>
              <a:t>July 2023</a:t>
            </a:r>
          </a:p>
        </p:txBody>
      </p:sp>
    </p:spTree>
    <p:extLst>
      <p:ext uri="{BB962C8B-B14F-4D97-AF65-F5344CB8AC3E}">
        <p14:creationId xmlns:p14="http://schemas.microsoft.com/office/powerpoint/2010/main" val="11968002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9">
            <a:extLst>
              <a:ext uri="{FF2B5EF4-FFF2-40B4-BE49-F238E27FC236}">
                <a16:creationId xmlns:a16="http://schemas.microsoft.com/office/drawing/2014/main" id="{B93B2A3C-2207-4EF5-8806-1C1A760F63C7}"/>
              </a:ext>
            </a:extLst>
          </p:cNvPr>
          <p:cNvSpPr txBox="1">
            <a:spLocks/>
          </p:cNvSpPr>
          <p:nvPr/>
        </p:nvSpPr>
        <p:spPr>
          <a:xfrm>
            <a:off x="962025" y="1457326"/>
            <a:ext cx="9315405" cy="3911338"/>
          </a:xfrm>
          <a:prstGeom prst="rect">
            <a:avLst/>
          </a:prstGeom>
        </p:spPr>
        <p:txBody>
          <a:bodyPr anchor="t">
            <a:noAutofit/>
          </a:bodyPr>
          <a:lstStyle>
            <a:lvl1pPr algn="l" defTabSz="914400" rtl="0" eaLnBrk="1" latinLnBrk="0" hangingPunct="1">
              <a:lnSpc>
                <a:spcPct val="90000"/>
              </a:lnSpc>
              <a:spcBef>
                <a:spcPct val="0"/>
              </a:spcBef>
              <a:buNone/>
              <a:defRPr sz="4000" kern="1200">
                <a:solidFill>
                  <a:schemeClr val="bg1"/>
                </a:solidFill>
                <a:latin typeface="Arial" panose="020B0604020202020204" pitchFamily="34" charset="0"/>
                <a:ea typeface="+mj-ea"/>
                <a:cs typeface="Arial" panose="020B0604020202020204" pitchFamily="34" charset="0"/>
              </a:defRPr>
            </a:lvl1pPr>
          </a:lstStyle>
          <a:p>
            <a:r>
              <a:rPr lang="en-US" sz="1600" dirty="0">
                <a:solidFill>
                  <a:schemeClr val="tx1"/>
                </a:solidFill>
              </a:rPr>
              <a:t>ITU meetings attract </a:t>
            </a:r>
            <a:r>
              <a:rPr lang="en-US" sz="1600" b="1" dirty="0">
                <a:solidFill>
                  <a:schemeClr val="tx1"/>
                </a:solidFill>
              </a:rPr>
              <a:t>industry experts from public and private sectors, academia and international organizations across ITU’s influential network</a:t>
            </a:r>
            <a:r>
              <a:rPr lang="en-US" sz="1600" dirty="0">
                <a:solidFill>
                  <a:schemeClr val="tx1"/>
                </a:solidFill>
              </a:rPr>
              <a:t> and around the globe. </a:t>
            </a:r>
          </a:p>
          <a:p>
            <a:endParaRPr lang="en-US" sz="1600" dirty="0">
              <a:solidFill>
                <a:schemeClr val="tx1"/>
              </a:solidFill>
            </a:endParaRPr>
          </a:p>
          <a:p>
            <a:r>
              <a:rPr lang="en-US" sz="1600" dirty="0">
                <a:solidFill>
                  <a:schemeClr val="tx1"/>
                </a:solidFill>
              </a:rPr>
              <a:t>Around 60 technical meetings (Study Group and Working Party meetings) and advisory group meetings are scheduled each year to be held primarily in ITU’s Geneva headquarters.</a:t>
            </a:r>
          </a:p>
          <a:p>
            <a:endParaRPr lang="en-US" sz="1600" dirty="0">
              <a:solidFill>
                <a:schemeClr val="tx1"/>
              </a:solidFill>
            </a:endParaRPr>
          </a:p>
          <a:p>
            <a:r>
              <a:rPr lang="en-US" sz="1600" b="1" dirty="0">
                <a:solidFill>
                  <a:schemeClr val="tx1"/>
                </a:solidFill>
              </a:rPr>
              <a:t>ITU welcomes queries from its members interested in hosting Study Group and Working Party meetings outside Geneva</a:t>
            </a:r>
            <a:r>
              <a:rPr lang="en-US" sz="1600" dirty="0">
                <a:solidFill>
                  <a:schemeClr val="tx1"/>
                </a:solidFill>
              </a:rPr>
              <a:t>, in line with Resolution 5 of the Plenipotentiary Conference and the respective Sector Resolutions. </a:t>
            </a:r>
          </a:p>
          <a:p>
            <a:endParaRPr lang="en-US" sz="1600" dirty="0">
              <a:solidFill>
                <a:schemeClr val="tx1"/>
              </a:solidFill>
            </a:endParaRPr>
          </a:p>
          <a:p>
            <a:r>
              <a:rPr lang="en-US" sz="1600" dirty="0">
                <a:solidFill>
                  <a:schemeClr val="tx1"/>
                </a:solidFill>
              </a:rPr>
              <a:t>Hosts benefit from the </a:t>
            </a:r>
            <a:r>
              <a:rPr lang="en-US" sz="1600" b="1" dirty="0">
                <a:solidFill>
                  <a:schemeClr val="tx1"/>
                </a:solidFill>
              </a:rPr>
              <a:t>opportunity to develop or extend specific industry expertise and knowledge hubs, as well as showcasing state-of-the-art facilities </a:t>
            </a:r>
            <a:r>
              <a:rPr lang="en-US" sz="1600" dirty="0">
                <a:solidFill>
                  <a:schemeClr val="tx1"/>
                </a:solidFill>
              </a:rPr>
              <a:t>for physical events with remote participation and </a:t>
            </a:r>
            <a:r>
              <a:rPr lang="en-US" sz="1600" b="1" dirty="0">
                <a:solidFill>
                  <a:schemeClr val="tx1"/>
                </a:solidFill>
              </a:rPr>
              <a:t>proven capacity in delivering international meetings</a:t>
            </a:r>
            <a:r>
              <a:rPr lang="en-US" sz="1600" dirty="0">
                <a:solidFill>
                  <a:schemeClr val="tx1"/>
                </a:solidFill>
              </a:rPr>
              <a:t>.</a:t>
            </a:r>
            <a:r>
              <a:rPr lang="en-GB" sz="900" dirty="0"/>
              <a:t> ITU meetings attract industry experts from public and private sectors, academia and international organizations across ITU’s influential network and around the globe. To ensure business continuity and fulfil the ITU annual calendar of events during the construction period of the new ITU headquarters, ITU is seeking physical facilities for technical meetings. ITU is specifically looking for hosts for Study Group and Working Group meetings over the period 2023-2026, in line with Resolution 5 of the Plenipotentiary Conference. Hosting a complete series of meetings over a longer time frame will enable a better return on investment and established event management skills. Hosts additionally benefit from the opportunity to develop or showcase state-of-the-art facilities for physical events with remote participation required in the new post-pandemic event industry environment, as well as proven expertise and capacity in delivering international meetings</a:t>
            </a:r>
            <a:endParaRPr lang="en-US" sz="1600" dirty="0">
              <a:solidFill>
                <a:schemeClr val="tx1"/>
              </a:solidFill>
            </a:endParaRPr>
          </a:p>
          <a:p>
            <a:r>
              <a:rPr lang="en-GB" sz="900" dirty="0"/>
              <a:t>ITU meetings attract industry experts from public and private sectors, academia and international organizations across ITU’s influential network and around the globe. To ensure business continuity and fulfil the ITU annual calendar of events during the construction period of the new ITU headquarters, ITU is seeking physical facilities for technical meetings. ITU is specifically looking for hosts for Study Group and Working Group meetings over the period 2023-2026, in line with Resolution 5 of the Plenipotentiary Conference. Hosting a complete series of meetings over a longer time frame will enable a better return on investment and established event management skills. Hosts additionally benefit from the opportunity to develop or showcase state-of-the-art facilities for physical events with remote participation required in the new post-pandemic event industry environment, as well as proven expertise and capacity in delivering international meetings</a:t>
            </a:r>
            <a:endParaRPr lang="en-US" sz="1600" dirty="0">
              <a:solidFill>
                <a:schemeClr val="tx1"/>
              </a:solidFill>
            </a:endParaRPr>
          </a:p>
        </p:txBody>
      </p:sp>
      <p:sp>
        <p:nvSpPr>
          <p:cNvPr id="12" name="Subtitle 8">
            <a:extLst>
              <a:ext uri="{FF2B5EF4-FFF2-40B4-BE49-F238E27FC236}">
                <a16:creationId xmlns:a16="http://schemas.microsoft.com/office/drawing/2014/main" id="{4D3B182D-4A2C-4925-9112-2A1ACAD354E1}"/>
              </a:ext>
            </a:extLst>
          </p:cNvPr>
          <p:cNvSpPr>
            <a:spLocks noGrp="1"/>
          </p:cNvSpPr>
          <p:nvPr>
            <p:ph type="body" sz="quarter" idx="10"/>
          </p:nvPr>
        </p:nvSpPr>
        <p:spPr>
          <a:prstGeom prst="rect">
            <a:avLst/>
          </a:prstGeom>
        </p:spPr>
        <p:txBody>
          <a:bodyPr/>
          <a:lstStyle/>
          <a:p>
            <a:pPr marL="0">
              <a:lnSpc>
                <a:spcPct val="100000"/>
              </a:lnSpc>
              <a:spcBef>
                <a:spcPts val="1200"/>
              </a:spcBef>
            </a:pPr>
            <a:r>
              <a:rPr lang="en-US" dirty="0"/>
              <a:t>Hosting ITU meetings | </a:t>
            </a:r>
            <a:r>
              <a:rPr lang="en-US" b="1" dirty="0">
                <a:solidFill>
                  <a:schemeClr val="tx1"/>
                </a:solidFill>
              </a:rPr>
              <a:t>Introduction</a:t>
            </a:r>
          </a:p>
        </p:txBody>
      </p:sp>
      <p:sp>
        <p:nvSpPr>
          <p:cNvPr id="13" name="Title 9">
            <a:extLst>
              <a:ext uri="{FF2B5EF4-FFF2-40B4-BE49-F238E27FC236}">
                <a16:creationId xmlns:a16="http://schemas.microsoft.com/office/drawing/2014/main" id="{FB4C69ED-F853-9640-AB48-5A7B29837A18}"/>
              </a:ext>
            </a:extLst>
          </p:cNvPr>
          <p:cNvSpPr txBox="1">
            <a:spLocks/>
          </p:cNvSpPr>
          <p:nvPr/>
        </p:nvSpPr>
        <p:spPr>
          <a:xfrm>
            <a:off x="684368" y="2254418"/>
            <a:ext cx="10393939" cy="525158"/>
          </a:xfrm>
          <a:prstGeom prst="rect">
            <a:avLst/>
          </a:prstGeom>
        </p:spPr>
        <p:txBody>
          <a:bodyPr anchor="t">
            <a:noAutofit/>
          </a:bodyPr>
          <a:lstStyle>
            <a:lvl1pPr algn="l" defTabSz="914400" rtl="0" eaLnBrk="1" latinLnBrk="0" hangingPunct="1">
              <a:lnSpc>
                <a:spcPct val="90000"/>
              </a:lnSpc>
              <a:spcBef>
                <a:spcPct val="0"/>
              </a:spcBef>
              <a:buNone/>
              <a:defRPr sz="4000" kern="1200">
                <a:solidFill>
                  <a:schemeClr val="bg1"/>
                </a:solidFill>
                <a:latin typeface="Arial" panose="020B0604020202020204" pitchFamily="34" charset="0"/>
                <a:ea typeface="+mj-ea"/>
                <a:cs typeface="Arial" panose="020B0604020202020204" pitchFamily="34" charset="0"/>
              </a:defRPr>
            </a:lvl1pPr>
          </a:lstStyle>
          <a:p>
            <a:endParaRPr lang="en-US" sz="1600" dirty="0">
              <a:solidFill>
                <a:srgbClr val="009CD6"/>
              </a:solidFill>
            </a:endParaRPr>
          </a:p>
        </p:txBody>
      </p:sp>
    </p:spTree>
    <p:extLst>
      <p:ext uri="{BB962C8B-B14F-4D97-AF65-F5344CB8AC3E}">
        <p14:creationId xmlns:p14="http://schemas.microsoft.com/office/powerpoint/2010/main" val="1340653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ubtitle 8">
            <a:extLst>
              <a:ext uri="{FF2B5EF4-FFF2-40B4-BE49-F238E27FC236}">
                <a16:creationId xmlns:a16="http://schemas.microsoft.com/office/drawing/2014/main" id="{4D3B182D-4A2C-4925-9112-2A1ACAD354E1}"/>
              </a:ext>
            </a:extLst>
          </p:cNvPr>
          <p:cNvSpPr>
            <a:spLocks noGrp="1"/>
          </p:cNvSpPr>
          <p:nvPr>
            <p:ph type="body" sz="quarter" idx="10"/>
          </p:nvPr>
        </p:nvSpPr>
        <p:spPr>
          <a:prstGeom prst="rect">
            <a:avLst/>
          </a:prstGeom>
        </p:spPr>
        <p:txBody>
          <a:bodyPr/>
          <a:lstStyle/>
          <a:p>
            <a:pPr marL="0">
              <a:lnSpc>
                <a:spcPct val="100000"/>
              </a:lnSpc>
              <a:spcBef>
                <a:spcPts val="1200"/>
              </a:spcBef>
            </a:pPr>
            <a:r>
              <a:rPr lang="en-US" dirty="0"/>
              <a:t>Hosting ITU meetings | </a:t>
            </a:r>
            <a:r>
              <a:rPr lang="en-US" b="1" dirty="0">
                <a:solidFill>
                  <a:schemeClr val="tx1"/>
                </a:solidFill>
              </a:rPr>
              <a:t>Benefits for the host</a:t>
            </a:r>
          </a:p>
        </p:txBody>
      </p:sp>
      <p:sp>
        <p:nvSpPr>
          <p:cNvPr id="19" name="Subtitle 8">
            <a:extLst>
              <a:ext uri="{FF2B5EF4-FFF2-40B4-BE49-F238E27FC236}">
                <a16:creationId xmlns:a16="http://schemas.microsoft.com/office/drawing/2014/main" id="{82487E3F-12F0-4B18-A851-4F7299997DCB}"/>
              </a:ext>
            </a:extLst>
          </p:cNvPr>
          <p:cNvSpPr txBox="1">
            <a:spLocks/>
          </p:cNvSpPr>
          <p:nvPr/>
        </p:nvSpPr>
        <p:spPr>
          <a:xfrm>
            <a:off x="6096001" y="2914769"/>
            <a:ext cx="4979978" cy="3483851"/>
          </a:xfrm>
          <a:prstGeom prst="rect">
            <a:avLst/>
          </a:prstGeom>
        </p:spPr>
        <p:txBody>
          <a:bodyPr lIns="90000">
            <a:noAutofit/>
          </a:bodyPr>
          <a:lstStyle>
            <a:lvl1pPr marL="0" indent="0" algn="l" defTabSz="914400" rtl="0" eaLnBrk="1" latinLnBrk="0" hangingPunct="1">
              <a:lnSpc>
                <a:spcPct val="90000"/>
              </a:lnSpc>
              <a:spcBef>
                <a:spcPts val="1800"/>
              </a:spcBef>
              <a:buFont typeface="Arial" panose="020B0604020202020204" pitchFamily="34" charset="0"/>
              <a:buNone/>
              <a:defRPr sz="2400" i="0" kern="1200">
                <a:solidFill>
                  <a:schemeClr val="tx1"/>
                </a:solidFill>
                <a:latin typeface="Arial" panose="020B0604020202020204" pitchFamily="34" charset="0"/>
                <a:ea typeface="+mn-ea"/>
                <a:cs typeface="Arial" panose="020B0604020202020204" pitchFamily="34" charset="0"/>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285750" indent="-285750">
              <a:lnSpc>
                <a:spcPct val="100000"/>
              </a:lnSpc>
              <a:spcBef>
                <a:spcPts val="600"/>
              </a:spcBef>
              <a:buFont typeface="Arial" panose="020B0604020202020204" pitchFamily="34" charset="0"/>
              <a:buChar char="•"/>
            </a:pPr>
            <a:r>
              <a:rPr lang="en-GB" sz="1400" dirty="0">
                <a:solidFill>
                  <a:schemeClr val="tx1">
                    <a:lumMod val="75000"/>
                    <a:lumOff val="25000"/>
                  </a:schemeClr>
                </a:solidFill>
              </a:rPr>
              <a:t>Boost local event industry through use of local service providers</a:t>
            </a:r>
          </a:p>
          <a:p>
            <a:pPr marL="285750" indent="-285750">
              <a:lnSpc>
                <a:spcPct val="100000"/>
              </a:lnSpc>
              <a:spcBef>
                <a:spcPts val="600"/>
              </a:spcBef>
              <a:buFont typeface="Arial" panose="020B0604020202020204" pitchFamily="34" charset="0"/>
              <a:buChar char="•"/>
            </a:pPr>
            <a:r>
              <a:rPr lang="en-GB" sz="1400" dirty="0">
                <a:solidFill>
                  <a:schemeClr val="tx1">
                    <a:lumMod val="75000"/>
                    <a:lumOff val="25000"/>
                  </a:schemeClr>
                </a:solidFill>
              </a:rPr>
              <a:t>Create jobs for local venue support staff</a:t>
            </a:r>
          </a:p>
          <a:p>
            <a:pPr marL="285750" indent="-285750">
              <a:lnSpc>
                <a:spcPct val="100000"/>
              </a:lnSpc>
              <a:spcBef>
                <a:spcPts val="600"/>
              </a:spcBef>
              <a:buFont typeface="Arial" panose="020B0604020202020204" pitchFamily="34" charset="0"/>
              <a:buChar char="•"/>
            </a:pPr>
            <a:r>
              <a:rPr lang="en-GB" sz="1400" dirty="0">
                <a:solidFill>
                  <a:schemeClr val="tx1">
                    <a:lumMod val="75000"/>
                    <a:lumOff val="25000"/>
                  </a:schemeClr>
                </a:solidFill>
              </a:rPr>
              <a:t>Generate revenue for:</a:t>
            </a:r>
          </a:p>
          <a:p>
            <a:pPr marL="742950" lvl="2" indent="-285750" algn="l">
              <a:lnSpc>
                <a:spcPct val="100000"/>
              </a:lnSpc>
              <a:spcBef>
                <a:spcPts val="0"/>
              </a:spcBef>
              <a:buFontTx/>
              <a:buChar char="-"/>
            </a:pPr>
            <a:r>
              <a:rPr lang="en-US" sz="1400" dirty="0">
                <a:solidFill>
                  <a:schemeClr val="tx1">
                    <a:lumMod val="75000"/>
                    <a:lumOff val="25000"/>
                  </a:schemeClr>
                </a:solidFill>
                <a:latin typeface="Arial" panose="020B0604020202020204" pitchFamily="34" charset="0"/>
                <a:cs typeface="Arial" panose="020B0604020202020204" pitchFamily="34" charset="0"/>
              </a:rPr>
              <a:t>Hotels and associated services</a:t>
            </a:r>
          </a:p>
          <a:p>
            <a:pPr marL="742950" lvl="2" indent="-285750" algn="l">
              <a:lnSpc>
                <a:spcPct val="100000"/>
              </a:lnSpc>
              <a:spcBef>
                <a:spcPts val="0"/>
              </a:spcBef>
              <a:buFontTx/>
              <a:buChar char="-"/>
            </a:pPr>
            <a:r>
              <a:rPr lang="en-US" sz="1400" dirty="0">
                <a:solidFill>
                  <a:schemeClr val="tx1">
                    <a:lumMod val="75000"/>
                    <a:lumOff val="25000"/>
                  </a:schemeClr>
                </a:solidFill>
                <a:latin typeface="Arial" panose="020B0604020202020204" pitchFamily="34" charset="0"/>
                <a:cs typeface="Arial" panose="020B0604020202020204" pitchFamily="34" charset="0"/>
              </a:rPr>
              <a:t>Restaurants, catering services and private social events</a:t>
            </a:r>
          </a:p>
          <a:p>
            <a:pPr marL="742950" lvl="2" indent="-285750" algn="l">
              <a:lnSpc>
                <a:spcPct val="100000"/>
              </a:lnSpc>
              <a:spcBef>
                <a:spcPts val="0"/>
              </a:spcBef>
              <a:buFontTx/>
              <a:buChar char="-"/>
            </a:pPr>
            <a:r>
              <a:rPr lang="en-GB" sz="1400" dirty="0">
                <a:solidFill>
                  <a:schemeClr val="tx1">
                    <a:lumMod val="75000"/>
                    <a:lumOff val="25000"/>
                  </a:schemeClr>
                </a:solidFill>
              </a:rPr>
              <a:t>Tourism industry (social and leisure activities)</a:t>
            </a:r>
          </a:p>
          <a:p>
            <a:pPr marL="742950" lvl="2" indent="-285750" algn="l">
              <a:lnSpc>
                <a:spcPct val="100000"/>
              </a:lnSpc>
              <a:spcBef>
                <a:spcPts val="0"/>
              </a:spcBef>
              <a:buFontTx/>
              <a:buChar char="-"/>
            </a:pPr>
            <a:r>
              <a:rPr lang="en-GB" sz="1400" dirty="0">
                <a:solidFill>
                  <a:schemeClr val="tx1">
                    <a:lumMod val="75000"/>
                    <a:lumOff val="25000"/>
                  </a:schemeClr>
                </a:solidFill>
              </a:rPr>
              <a:t>Public and private transport services</a:t>
            </a:r>
          </a:p>
          <a:p>
            <a:pPr marL="742950" lvl="2" indent="-285750" algn="l">
              <a:lnSpc>
                <a:spcPct val="100000"/>
              </a:lnSpc>
              <a:spcBef>
                <a:spcPts val="0"/>
              </a:spcBef>
              <a:buFontTx/>
              <a:buChar char="-"/>
            </a:pPr>
            <a:r>
              <a:rPr lang="en-GB" sz="1400" dirty="0">
                <a:solidFill>
                  <a:schemeClr val="tx1">
                    <a:lumMod val="75000"/>
                    <a:lumOff val="25000"/>
                  </a:schemeClr>
                </a:solidFill>
              </a:rPr>
              <a:t>Local retailers</a:t>
            </a:r>
          </a:p>
          <a:p>
            <a:pPr marL="285750" indent="-285750">
              <a:lnSpc>
                <a:spcPct val="100000"/>
              </a:lnSpc>
              <a:spcBef>
                <a:spcPts val="600"/>
              </a:spcBef>
              <a:buFont typeface="Arial" panose="020B0604020202020204" pitchFamily="34" charset="0"/>
              <a:buChar char="•"/>
            </a:pPr>
            <a:r>
              <a:rPr lang="en-GB" sz="1400" dirty="0">
                <a:solidFill>
                  <a:schemeClr val="tx1">
                    <a:lumMod val="75000"/>
                    <a:lumOff val="25000"/>
                  </a:schemeClr>
                </a:solidFill>
              </a:rPr>
              <a:t>Raise awareness of and attract interest in host country or city as an investment destination</a:t>
            </a:r>
          </a:p>
        </p:txBody>
      </p:sp>
      <p:sp>
        <p:nvSpPr>
          <p:cNvPr id="24" name="Subtitle 8">
            <a:extLst>
              <a:ext uri="{FF2B5EF4-FFF2-40B4-BE49-F238E27FC236}">
                <a16:creationId xmlns:a16="http://schemas.microsoft.com/office/drawing/2014/main" id="{4E92033B-AD63-415E-A549-66586646A093}"/>
              </a:ext>
            </a:extLst>
          </p:cNvPr>
          <p:cNvSpPr txBox="1">
            <a:spLocks/>
          </p:cNvSpPr>
          <p:nvPr/>
        </p:nvSpPr>
        <p:spPr>
          <a:xfrm>
            <a:off x="368043" y="2914770"/>
            <a:ext cx="5028907" cy="3483850"/>
          </a:xfrm>
          <a:prstGeom prst="rect">
            <a:avLst/>
          </a:prstGeom>
        </p:spPr>
        <p:txBody>
          <a:bodyPr>
            <a:noAutofit/>
          </a:bodyPr>
          <a:lstStyle>
            <a:lvl1pPr marL="0" indent="0" algn="l" defTabSz="914400" rtl="0" eaLnBrk="1" latinLnBrk="0" hangingPunct="1">
              <a:lnSpc>
                <a:spcPct val="90000"/>
              </a:lnSpc>
              <a:spcBef>
                <a:spcPts val="1800"/>
              </a:spcBef>
              <a:buFont typeface="Arial" panose="020B0604020202020204" pitchFamily="34" charset="0"/>
              <a:buNone/>
              <a:defRPr sz="2400" i="0" kern="1200">
                <a:solidFill>
                  <a:schemeClr val="tx1"/>
                </a:solidFill>
                <a:latin typeface="Arial" panose="020B0604020202020204" pitchFamily="34" charset="0"/>
                <a:ea typeface="+mn-ea"/>
                <a:cs typeface="Arial" panose="020B0604020202020204" pitchFamily="34" charset="0"/>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285750" indent="-285750">
              <a:lnSpc>
                <a:spcPct val="100000"/>
              </a:lnSpc>
              <a:spcBef>
                <a:spcPts val="600"/>
              </a:spcBef>
              <a:buFont typeface="Arial" panose="020B0604020202020204" pitchFamily="34" charset="0"/>
              <a:buChar char="•"/>
            </a:pPr>
            <a:r>
              <a:rPr lang="en-GB" sz="1400" dirty="0">
                <a:solidFill>
                  <a:schemeClr val="tx1">
                    <a:lumMod val="75000"/>
                    <a:lumOff val="25000"/>
                  </a:schemeClr>
                </a:solidFill>
              </a:rPr>
              <a:t>Position your host country and host city as an ICT hub regionally and globally</a:t>
            </a:r>
          </a:p>
          <a:p>
            <a:pPr marL="285750" indent="-285750">
              <a:lnSpc>
                <a:spcPct val="100000"/>
              </a:lnSpc>
              <a:spcBef>
                <a:spcPts val="600"/>
              </a:spcBef>
              <a:buFont typeface="Arial" panose="020B0604020202020204" pitchFamily="34" charset="0"/>
              <a:buChar char="•"/>
            </a:pPr>
            <a:r>
              <a:rPr lang="en-GB" sz="1400" dirty="0">
                <a:solidFill>
                  <a:schemeClr val="tx1">
                    <a:lumMod val="75000"/>
                    <a:lumOff val="25000"/>
                  </a:schemeClr>
                </a:solidFill>
              </a:rPr>
              <a:t>Position your government as a tech leader at the forefront of policy, technology and strategy debates on the future of digital technologies</a:t>
            </a:r>
          </a:p>
          <a:p>
            <a:pPr marL="285750" indent="-285750">
              <a:lnSpc>
                <a:spcPct val="100000"/>
              </a:lnSpc>
              <a:spcBef>
                <a:spcPts val="600"/>
              </a:spcBef>
              <a:buFont typeface="Arial" panose="020B0604020202020204" pitchFamily="34" charset="0"/>
              <a:buChar char="•"/>
            </a:pPr>
            <a:r>
              <a:rPr lang="en-GB" sz="1400" dirty="0">
                <a:solidFill>
                  <a:schemeClr val="tx1">
                    <a:lumMod val="75000"/>
                    <a:lumOff val="25000"/>
                  </a:schemeClr>
                </a:solidFill>
              </a:rPr>
              <a:t>Showcase your host city and venue as a world-class destination for high-profile meetings and competent experts in organizing international events</a:t>
            </a:r>
          </a:p>
          <a:p>
            <a:pPr marL="285750" indent="-285750">
              <a:lnSpc>
                <a:spcPct val="100000"/>
              </a:lnSpc>
              <a:spcBef>
                <a:spcPts val="600"/>
              </a:spcBef>
              <a:buFont typeface="Arial" panose="020B0604020202020204" pitchFamily="34" charset="0"/>
              <a:buChar char="•"/>
            </a:pPr>
            <a:r>
              <a:rPr lang="en-GB" sz="1400" dirty="0">
                <a:solidFill>
                  <a:schemeClr val="tx1">
                    <a:lumMod val="75000"/>
                    <a:lumOff val="25000"/>
                  </a:schemeClr>
                </a:solidFill>
              </a:rPr>
              <a:t>Highlight the rich culture and traditions of the host country to a global audience</a:t>
            </a:r>
          </a:p>
        </p:txBody>
      </p:sp>
      <p:sp>
        <p:nvSpPr>
          <p:cNvPr id="11" name="Title 1">
            <a:extLst>
              <a:ext uri="{FF2B5EF4-FFF2-40B4-BE49-F238E27FC236}">
                <a16:creationId xmlns:a16="http://schemas.microsoft.com/office/drawing/2014/main" id="{DBE3ADA4-BFAC-5142-A1F1-8FF9B09B12E9}"/>
              </a:ext>
            </a:extLst>
          </p:cNvPr>
          <p:cNvSpPr>
            <a:spLocks noGrp="1"/>
          </p:cNvSpPr>
          <p:nvPr>
            <p:ph type="title"/>
          </p:nvPr>
        </p:nvSpPr>
        <p:spPr>
          <a:xfrm>
            <a:off x="2211307" y="1261341"/>
            <a:ext cx="3697124" cy="385041"/>
          </a:xfrm>
        </p:spPr>
        <p:txBody>
          <a:bodyPr/>
          <a:lstStyle/>
          <a:p>
            <a:r>
              <a:rPr lang="en-GB" dirty="0"/>
              <a:t>Benefits for the host</a:t>
            </a:r>
            <a:endParaRPr lang="en-US" dirty="0"/>
          </a:p>
        </p:txBody>
      </p:sp>
      <p:cxnSp>
        <p:nvCxnSpPr>
          <p:cNvPr id="14" name="Straight Connector 44">
            <a:extLst>
              <a:ext uri="{FF2B5EF4-FFF2-40B4-BE49-F238E27FC236}">
                <a16:creationId xmlns:a16="http://schemas.microsoft.com/office/drawing/2014/main" id="{0F44DEA8-5FC9-7B4D-8FC6-F199353E5711}"/>
              </a:ext>
            </a:extLst>
          </p:cNvPr>
          <p:cNvCxnSpPr>
            <a:cxnSpLocks/>
          </p:cNvCxnSpPr>
          <p:nvPr/>
        </p:nvCxnSpPr>
        <p:spPr>
          <a:xfrm>
            <a:off x="5746478" y="2600159"/>
            <a:ext cx="0" cy="386879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Title 9">
            <a:extLst>
              <a:ext uri="{FF2B5EF4-FFF2-40B4-BE49-F238E27FC236}">
                <a16:creationId xmlns:a16="http://schemas.microsoft.com/office/drawing/2014/main" id="{C844259A-2ABC-F543-8A20-C23CC45BD053}"/>
              </a:ext>
            </a:extLst>
          </p:cNvPr>
          <p:cNvSpPr txBox="1">
            <a:spLocks/>
          </p:cNvSpPr>
          <p:nvPr/>
        </p:nvSpPr>
        <p:spPr>
          <a:xfrm>
            <a:off x="354201" y="2621781"/>
            <a:ext cx="2377847" cy="308803"/>
          </a:xfrm>
          <a:prstGeom prst="rect">
            <a:avLst/>
          </a:prstGeom>
        </p:spPr>
        <p:txBody>
          <a:bodyPr anchor="b">
            <a:noAutofit/>
          </a:bodyPr>
          <a:lstStyle>
            <a:lvl1pPr algn="l" defTabSz="914400" rtl="0" eaLnBrk="1" latinLnBrk="0" hangingPunct="1">
              <a:lnSpc>
                <a:spcPct val="90000"/>
              </a:lnSpc>
              <a:spcBef>
                <a:spcPct val="0"/>
              </a:spcBef>
              <a:buNone/>
              <a:defRPr sz="4000" kern="1200">
                <a:solidFill>
                  <a:schemeClr val="bg1"/>
                </a:solidFill>
                <a:latin typeface="Arial" panose="020B0604020202020204" pitchFamily="34" charset="0"/>
                <a:ea typeface="+mj-ea"/>
                <a:cs typeface="Arial" panose="020B0604020202020204" pitchFamily="34" charset="0"/>
              </a:defRPr>
            </a:lvl1pPr>
          </a:lstStyle>
          <a:p>
            <a:r>
              <a:rPr lang="en-US" sz="1600" b="1" dirty="0">
                <a:solidFill>
                  <a:schemeClr val="tx1"/>
                </a:solidFill>
              </a:rPr>
              <a:t>International prestige</a:t>
            </a:r>
          </a:p>
        </p:txBody>
      </p:sp>
      <p:sp>
        <p:nvSpPr>
          <p:cNvPr id="23" name="Title 9">
            <a:extLst>
              <a:ext uri="{FF2B5EF4-FFF2-40B4-BE49-F238E27FC236}">
                <a16:creationId xmlns:a16="http://schemas.microsoft.com/office/drawing/2014/main" id="{F5955BEF-2EF7-A941-8E3A-6A2DADDAFF78}"/>
              </a:ext>
            </a:extLst>
          </p:cNvPr>
          <p:cNvSpPr txBox="1">
            <a:spLocks/>
          </p:cNvSpPr>
          <p:nvPr/>
        </p:nvSpPr>
        <p:spPr>
          <a:xfrm>
            <a:off x="6095999" y="2607694"/>
            <a:ext cx="4911957" cy="376211"/>
          </a:xfrm>
          <a:prstGeom prst="rect">
            <a:avLst/>
          </a:prstGeom>
        </p:spPr>
        <p:txBody>
          <a:bodyPr anchor="b">
            <a:noAutofit/>
          </a:bodyPr>
          <a:lstStyle>
            <a:lvl1pPr algn="l" defTabSz="914400" rtl="0" eaLnBrk="1" latinLnBrk="0" hangingPunct="1">
              <a:lnSpc>
                <a:spcPct val="90000"/>
              </a:lnSpc>
              <a:spcBef>
                <a:spcPct val="0"/>
              </a:spcBef>
              <a:buNone/>
              <a:defRPr sz="4000" kern="1200">
                <a:solidFill>
                  <a:schemeClr val="bg1"/>
                </a:solidFill>
                <a:latin typeface="Arial" panose="020B0604020202020204" pitchFamily="34" charset="0"/>
                <a:ea typeface="+mj-ea"/>
                <a:cs typeface="Arial" panose="020B0604020202020204" pitchFamily="34" charset="0"/>
              </a:defRPr>
            </a:lvl1pPr>
          </a:lstStyle>
          <a:p>
            <a:r>
              <a:rPr lang="en-US" sz="1600" b="1" dirty="0">
                <a:solidFill>
                  <a:schemeClr val="tx1"/>
                </a:solidFill>
              </a:rPr>
              <a:t>Economic boost</a:t>
            </a:r>
          </a:p>
        </p:txBody>
      </p:sp>
      <p:sp>
        <p:nvSpPr>
          <p:cNvPr id="25" name="Title 9">
            <a:extLst>
              <a:ext uri="{FF2B5EF4-FFF2-40B4-BE49-F238E27FC236}">
                <a16:creationId xmlns:a16="http://schemas.microsoft.com/office/drawing/2014/main" id="{99C07E5F-546C-574F-B97D-8E0DC5BF6353}"/>
              </a:ext>
            </a:extLst>
          </p:cNvPr>
          <p:cNvSpPr txBox="1">
            <a:spLocks/>
          </p:cNvSpPr>
          <p:nvPr/>
        </p:nvSpPr>
        <p:spPr>
          <a:xfrm>
            <a:off x="2211307" y="1741650"/>
            <a:ext cx="8390018" cy="449100"/>
          </a:xfrm>
          <a:prstGeom prst="rect">
            <a:avLst/>
          </a:prstGeom>
        </p:spPr>
        <p:txBody>
          <a:bodyPr anchor="t">
            <a:noAutofit/>
          </a:bodyPr>
          <a:lstStyle>
            <a:lvl1pPr algn="l" defTabSz="914400" rtl="0" eaLnBrk="1" latinLnBrk="0" hangingPunct="1">
              <a:lnSpc>
                <a:spcPct val="90000"/>
              </a:lnSpc>
              <a:spcBef>
                <a:spcPct val="0"/>
              </a:spcBef>
              <a:buNone/>
              <a:defRPr sz="4000" kern="1200">
                <a:solidFill>
                  <a:schemeClr val="bg1"/>
                </a:solidFill>
                <a:latin typeface="Arial" panose="020B0604020202020204" pitchFamily="34" charset="0"/>
                <a:ea typeface="+mj-ea"/>
                <a:cs typeface="Arial" panose="020B0604020202020204" pitchFamily="34" charset="0"/>
              </a:defRPr>
            </a:lvl1pPr>
          </a:lstStyle>
          <a:p>
            <a:r>
              <a:rPr lang="en-US" sz="1600" dirty="0">
                <a:solidFill>
                  <a:srgbClr val="009CD6"/>
                </a:solidFill>
              </a:rPr>
              <a:t>Hosting an ITU meeting is an excellent opportunity to establish a country, region or city as a centre of ICT excellence, as well as providing a real return on investment at local, regional and national levels.</a:t>
            </a:r>
          </a:p>
        </p:txBody>
      </p:sp>
      <p:pic>
        <p:nvPicPr>
          <p:cNvPr id="26" name="Graphic 396">
            <a:extLst>
              <a:ext uri="{FF2B5EF4-FFF2-40B4-BE49-F238E27FC236}">
                <a16:creationId xmlns:a16="http://schemas.microsoft.com/office/drawing/2014/main" id="{0DE307EF-B1F2-ED4D-ABEB-CBCE39E6735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26506" y="901136"/>
            <a:ext cx="1364522" cy="1364522"/>
          </a:xfrm>
          <a:prstGeom prst="rect">
            <a:avLst/>
          </a:prstGeom>
        </p:spPr>
      </p:pic>
    </p:spTree>
    <p:extLst>
      <p:ext uri="{BB962C8B-B14F-4D97-AF65-F5344CB8AC3E}">
        <p14:creationId xmlns:p14="http://schemas.microsoft.com/office/powerpoint/2010/main" val="29773599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9">
            <a:extLst>
              <a:ext uri="{FF2B5EF4-FFF2-40B4-BE49-F238E27FC236}">
                <a16:creationId xmlns:a16="http://schemas.microsoft.com/office/drawing/2014/main" id="{B93B2A3C-2207-4EF5-8806-1C1A760F63C7}"/>
              </a:ext>
            </a:extLst>
          </p:cNvPr>
          <p:cNvSpPr txBox="1">
            <a:spLocks/>
          </p:cNvSpPr>
          <p:nvPr/>
        </p:nvSpPr>
        <p:spPr>
          <a:xfrm>
            <a:off x="354201" y="2621781"/>
            <a:ext cx="2033149" cy="308803"/>
          </a:xfrm>
          <a:prstGeom prst="rect">
            <a:avLst/>
          </a:prstGeom>
        </p:spPr>
        <p:txBody>
          <a:bodyPr anchor="b">
            <a:noAutofit/>
          </a:bodyPr>
          <a:lstStyle>
            <a:lvl1pPr algn="l" defTabSz="914400" rtl="0" eaLnBrk="1" latinLnBrk="0" hangingPunct="1">
              <a:lnSpc>
                <a:spcPct val="90000"/>
              </a:lnSpc>
              <a:spcBef>
                <a:spcPct val="0"/>
              </a:spcBef>
              <a:buNone/>
              <a:defRPr sz="4000" kern="1200">
                <a:solidFill>
                  <a:schemeClr val="bg1"/>
                </a:solidFill>
                <a:latin typeface="Arial" panose="020B0604020202020204" pitchFamily="34" charset="0"/>
                <a:ea typeface="+mj-ea"/>
                <a:cs typeface="Arial" panose="020B0604020202020204" pitchFamily="34" charset="0"/>
              </a:defRPr>
            </a:lvl1pPr>
          </a:lstStyle>
          <a:p>
            <a:r>
              <a:rPr lang="en-US" sz="1600" b="1" dirty="0">
                <a:solidFill>
                  <a:schemeClr val="tx1"/>
                </a:solidFill>
              </a:rPr>
              <a:t>Conference </a:t>
            </a:r>
            <a:r>
              <a:rPr lang="en-US" sz="1600" b="1" dirty="0" err="1">
                <a:solidFill>
                  <a:schemeClr val="tx1"/>
                </a:solidFill>
              </a:rPr>
              <a:t>centre</a:t>
            </a:r>
            <a:endParaRPr lang="en-US" sz="1600" b="1" dirty="0">
              <a:solidFill>
                <a:schemeClr val="tx1"/>
              </a:solidFill>
            </a:endParaRPr>
          </a:p>
        </p:txBody>
      </p:sp>
      <p:sp>
        <p:nvSpPr>
          <p:cNvPr id="2" name="Title 1">
            <a:extLst>
              <a:ext uri="{FF2B5EF4-FFF2-40B4-BE49-F238E27FC236}">
                <a16:creationId xmlns:a16="http://schemas.microsoft.com/office/drawing/2014/main" id="{8CC0F93E-1EBB-456B-AF03-651E7F7F1421}"/>
              </a:ext>
            </a:extLst>
          </p:cNvPr>
          <p:cNvSpPr>
            <a:spLocks noGrp="1"/>
          </p:cNvSpPr>
          <p:nvPr>
            <p:ph type="title"/>
          </p:nvPr>
        </p:nvSpPr>
        <p:spPr>
          <a:xfrm>
            <a:off x="2238973" y="1071924"/>
            <a:ext cx="3365821" cy="871473"/>
          </a:xfrm>
        </p:spPr>
        <p:txBody>
          <a:bodyPr/>
          <a:lstStyle/>
          <a:p>
            <a:r>
              <a:rPr lang="en-GB" dirty="0"/>
              <a:t>Logistical support from the host</a:t>
            </a:r>
            <a:endParaRPr lang="en-US" dirty="0"/>
          </a:p>
        </p:txBody>
      </p:sp>
      <p:sp>
        <p:nvSpPr>
          <p:cNvPr id="12" name="Subtitle 8">
            <a:extLst>
              <a:ext uri="{FF2B5EF4-FFF2-40B4-BE49-F238E27FC236}">
                <a16:creationId xmlns:a16="http://schemas.microsoft.com/office/drawing/2014/main" id="{4D3B182D-4A2C-4925-9112-2A1ACAD354E1}"/>
              </a:ext>
            </a:extLst>
          </p:cNvPr>
          <p:cNvSpPr>
            <a:spLocks noGrp="1"/>
          </p:cNvSpPr>
          <p:nvPr>
            <p:ph type="body" sz="quarter" idx="10"/>
          </p:nvPr>
        </p:nvSpPr>
        <p:spPr>
          <a:prstGeom prst="rect">
            <a:avLst/>
          </a:prstGeom>
        </p:spPr>
        <p:txBody>
          <a:bodyPr/>
          <a:lstStyle/>
          <a:p>
            <a:pPr marL="0">
              <a:lnSpc>
                <a:spcPct val="100000"/>
              </a:lnSpc>
              <a:spcBef>
                <a:spcPts val="1200"/>
              </a:spcBef>
            </a:pPr>
            <a:r>
              <a:rPr lang="en-US" dirty="0"/>
              <a:t>Hosting ITU meetings | </a:t>
            </a:r>
            <a:r>
              <a:rPr lang="en-US" b="1" dirty="0">
                <a:solidFill>
                  <a:schemeClr val="tx1"/>
                </a:solidFill>
              </a:rPr>
              <a:t>Requirements</a:t>
            </a:r>
          </a:p>
        </p:txBody>
      </p:sp>
      <p:sp>
        <p:nvSpPr>
          <p:cNvPr id="14" name="Title 9">
            <a:extLst>
              <a:ext uri="{FF2B5EF4-FFF2-40B4-BE49-F238E27FC236}">
                <a16:creationId xmlns:a16="http://schemas.microsoft.com/office/drawing/2014/main" id="{29A1390F-0B3D-42E4-BCCF-304ED2598441}"/>
              </a:ext>
            </a:extLst>
          </p:cNvPr>
          <p:cNvSpPr txBox="1">
            <a:spLocks/>
          </p:cNvSpPr>
          <p:nvPr/>
        </p:nvSpPr>
        <p:spPr>
          <a:xfrm>
            <a:off x="4200926" y="2621782"/>
            <a:ext cx="2294478" cy="289368"/>
          </a:xfrm>
          <a:prstGeom prst="rect">
            <a:avLst/>
          </a:prstGeom>
        </p:spPr>
        <p:txBody>
          <a:bodyPr anchor="b">
            <a:noAutofit/>
          </a:bodyPr>
          <a:lstStyle>
            <a:lvl1pPr algn="l" defTabSz="914400" rtl="0" eaLnBrk="1" latinLnBrk="0" hangingPunct="1">
              <a:lnSpc>
                <a:spcPct val="90000"/>
              </a:lnSpc>
              <a:spcBef>
                <a:spcPct val="0"/>
              </a:spcBef>
              <a:buNone/>
              <a:defRPr sz="4000" kern="1200">
                <a:solidFill>
                  <a:schemeClr val="bg1"/>
                </a:solidFill>
                <a:latin typeface="Arial" panose="020B0604020202020204" pitchFamily="34" charset="0"/>
                <a:ea typeface="+mj-ea"/>
                <a:cs typeface="Arial" panose="020B0604020202020204" pitchFamily="34" charset="0"/>
              </a:defRPr>
            </a:lvl1pPr>
          </a:lstStyle>
          <a:p>
            <a:r>
              <a:rPr lang="en-US" sz="1600" b="1" dirty="0">
                <a:solidFill>
                  <a:schemeClr val="tx1"/>
                </a:solidFill>
              </a:rPr>
              <a:t>Staffing</a:t>
            </a:r>
          </a:p>
        </p:txBody>
      </p:sp>
      <p:sp>
        <p:nvSpPr>
          <p:cNvPr id="15" name="Subtitle 8">
            <a:extLst>
              <a:ext uri="{FF2B5EF4-FFF2-40B4-BE49-F238E27FC236}">
                <a16:creationId xmlns:a16="http://schemas.microsoft.com/office/drawing/2014/main" id="{C8E4A394-533B-4902-B951-927361BED45D}"/>
              </a:ext>
            </a:extLst>
          </p:cNvPr>
          <p:cNvSpPr txBox="1">
            <a:spLocks/>
          </p:cNvSpPr>
          <p:nvPr/>
        </p:nvSpPr>
        <p:spPr>
          <a:xfrm>
            <a:off x="4200926" y="2914769"/>
            <a:ext cx="2481227" cy="2806093"/>
          </a:xfrm>
          <a:prstGeom prst="rect">
            <a:avLst/>
          </a:prstGeom>
        </p:spPr>
        <p:txBody>
          <a:bodyPr>
            <a:noAutofit/>
          </a:bodyPr>
          <a:lstStyle>
            <a:lvl1pPr marL="0" indent="0" algn="l" defTabSz="914400" rtl="0" eaLnBrk="1" latinLnBrk="0" hangingPunct="1">
              <a:lnSpc>
                <a:spcPct val="90000"/>
              </a:lnSpc>
              <a:spcBef>
                <a:spcPts val="1800"/>
              </a:spcBef>
              <a:buFont typeface="Arial" panose="020B0604020202020204" pitchFamily="34" charset="0"/>
              <a:buNone/>
              <a:defRPr sz="2400" i="0" kern="1200">
                <a:solidFill>
                  <a:schemeClr val="tx1"/>
                </a:solidFill>
                <a:latin typeface="Arial" panose="020B0604020202020204" pitchFamily="34" charset="0"/>
                <a:ea typeface="+mn-ea"/>
                <a:cs typeface="Arial" panose="020B0604020202020204" pitchFamily="34" charset="0"/>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285750" indent="-285750">
              <a:lnSpc>
                <a:spcPct val="100000"/>
              </a:lnSpc>
              <a:spcBef>
                <a:spcPts val="600"/>
              </a:spcBef>
              <a:buFont typeface="Arial" panose="020B0604020202020204" pitchFamily="34" charset="0"/>
              <a:buChar char="•"/>
            </a:pPr>
            <a:r>
              <a:rPr lang="en-GB" sz="1400" dirty="0">
                <a:solidFill>
                  <a:schemeClr val="tx1">
                    <a:lumMod val="75000"/>
                    <a:lumOff val="25000"/>
                  </a:schemeClr>
                </a:solidFill>
              </a:rPr>
              <a:t>Provision of travel and accommodation  expenses for ITU staff, including interpreters</a:t>
            </a:r>
          </a:p>
          <a:p>
            <a:pPr marL="285750" indent="-285750">
              <a:lnSpc>
                <a:spcPct val="100000"/>
              </a:lnSpc>
              <a:spcBef>
                <a:spcPts val="600"/>
              </a:spcBef>
              <a:buFont typeface="Arial" panose="020B0604020202020204" pitchFamily="34" charset="0"/>
              <a:buChar char="•"/>
            </a:pPr>
            <a:r>
              <a:rPr lang="en-GB" sz="1400" dirty="0">
                <a:solidFill>
                  <a:schemeClr val="tx1">
                    <a:lumMod val="75000"/>
                    <a:lumOff val="25000"/>
                  </a:schemeClr>
                </a:solidFill>
              </a:rPr>
              <a:t>Sourcing of local support staff as necessary</a:t>
            </a:r>
          </a:p>
          <a:p>
            <a:pPr marL="285750" indent="-285750">
              <a:lnSpc>
                <a:spcPct val="100000"/>
              </a:lnSpc>
              <a:spcBef>
                <a:spcPts val="600"/>
              </a:spcBef>
              <a:buFont typeface="Arial" panose="020B0604020202020204" pitchFamily="34" charset="0"/>
              <a:buChar char="•"/>
            </a:pPr>
            <a:r>
              <a:rPr lang="en-US" sz="1400" dirty="0">
                <a:solidFill>
                  <a:schemeClr val="tx1">
                    <a:lumMod val="75000"/>
                    <a:lumOff val="25000"/>
                  </a:schemeClr>
                </a:solidFill>
              </a:rPr>
              <a:t>Visa facilitation for delegates</a:t>
            </a:r>
          </a:p>
          <a:p>
            <a:pPr marL="285750" indent="-285750">
              <a:lnSpc>
                <a:spcPct val="100000"/>
              </a:lnSpc>
              <a:spcBef>
                <a:spcPts val="600"/>
              </a:spcBef>
              <a:buFont typeface="Arial" panose="020B0604020202020204" pitchFamily="34" charset="0"/>
              <a:buChar char="•"/>
            </a:pPr>
            <a:endParaRPr lang="en-GB" sz="1400" dirty="0">
              <a:solidFill>
                <a:schemeClr val="tx1">
                  <a:lumMod val="75000"/>
                  <a:lumOff val="25000"/>
                </a:schemeClr>
              </a:solidFill>
            </a:endParaRPr>
          </a:p>
        </p:txBody>
      </p:sp>
      <p:sp>
        <p:nvSpPr>
          <p:cNvPr id="18" name="Title 9">
            <a:extLst>
              <a:ext uri="{FF2B5EF4-FFF2-40B4-BE49-F238E27FC236}">
                <a16:creationId xmlns:a16="http://schemas.microsoft.com/office/drawing/2014/main" id="{D86607FC-2FD9-4E03-A933-97FF6EE8A190}"/>
              </a:ext>
            </a:extLst>
          </p:cNvPr>
          <p:cNvSpPr txBox="1">
            <a:spLocks/>
          </p:cNvSpPr>
          <p:nvPr/>
        </p:nvSpPr>
        <p:spPr>
          <a:xfrm>
            <a:off x="6972308" y="2529821"/>
            <a:ext cx="4545777" cy="619920"/>
          </a:xfrm>
          <a:prstGeom prst="rect">
            <a:avLst/>
          </a:prstGeom>
        </p:spPr>
        <p:txBody>
          <a:bodyPr anchor="b">
            <a:noAutofit/>
          </a:bodyPr>
          <a:lstStyle>
            <a:lvl1pPr algn="l" defTabSz="914400" rtl="0" eaLnBrk="1" latinLnBrk="0" hangingPunct="1">
              <a:lnSpc>
                <a:spcPct val="90000"/>
              </a:lnSpc>
              <a:spcBef>
                <a:spcPct val="0"/>
              </a:spcBef>
              <a:buNone/>
              <a:defRPr sz="4000" kern="1200">
                <a:solidFill>
                  <a:schemeClr val="bg1"/>
                </a:solidFill>
                <a:latin typeface="Arial" panose="020B0604020202020204" pitchFamily="34" charset="0"/>
                <a:ea typeface="+mj-ea"/>
                <a:cs typeface="Arial" panose="020B0604020202020204" pitchFamily="34" charset="0"/>
              </a:defRPr>
            </a:lvl1pPr>
          </a:lstStyle>
          <a:p>
            <a:r>
              <a:rPr lang="en-US" sz="1600" b="1" dirty="0">
                <a:solidFill>
                  <a:schemeClr val="tx1"/>
                </a:solidFill>
              </a:rPr>
              <a:t>Optional services that could be provided by host country</a:t>
            </a:r>
          </a:p>
          <a:p>
            <a:endParaRPr lang="en-US" sz="1600" b="1" dirty="0">
              <a:solidFill>
                <a:schemeClr val="tx1"/>
              </a:solidFill>
            </a:endParaRPr>
          </a:p>
        </p:txBody>
      </p:sp>
      <p:sp>
        <p:nvSpPr>
          <p:cNvPr id="19" name="Subtitle 8">
            <a:extLst>
              <a:ext uri="{FF2B5EF4-FFF2-40B4-BE49-F238E27FC236}">
                <a16:creationId xmlns:a16="http://schemas.microsoft.com/office/drawing/2014/main" id="{82487E3F-12F0-4B18-A851-4F7299997DCB}"/>
              </a:ext>
            </a:extLst>
          </p:cNvPr>
          <p:cNvSpPr txBox="1">
            <a:spLocks/>
          </p:cNvSpPr>
          <p:nvPr/>
        </p:nvSpPr>
        <p:spPr>
          <a:xfrm>
            <a:off x="6925276" y="2914769"/>
            <a:ext cx="4997087" cy="3483851"/>
          </a:xfrm>
          <a:prstGeom prst="rect">
            <a:avLst/>
          </a:prstGeom>
        </p:spPr>
        <p:txBody>
          <a:bodyPr lIns="90000">
            <a:noAutofit/>
          </a:bodyPr>
          <a:lstStyle>
            <a:lvl1pPr marL="0" indent="0" algn="l" defTabSz="914400" rtl="0" eaLnBrk="1" latinLnBrk="0" hangingPunct="1">
              <a:lnSpc>
                <a:spcPct val="90000"/>
              </a:lnSpc>
              <a:spcBef>
                <a:spcPts val="1800"/>
              </a:spcBef>
              <a:buFont typeface="Arial" panose="020B0604020202020204" pitchFamily="34" charset="0"/>
              <a:buNone/>
              <a:defRPr sz="2400" i="0" kern="1200">
                <a:solidFill>
                  <a:schemeClr val="tx1"/>
                </a:solidFill>
                <a:latin typeface="Arial" panose="020B0604020202020204" pitchFamily="34" charset="0"/>
                <a:ea typeface="+mn-ea"/>
                <a:cs typeface="Arial" panose="020B0604020202020204" pitchFamily="34" charset="0"/>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285750" indent="-285750">
              <a:lnSpc>
                <a:spcPct val="100000"/>
              </a:lnSpc>
              <a:spcBef>
                <a:spcPts val="600"/>
              </a:spcBef>
              <a:buFont typeface="Arial" panose="020B0604020202020204" pitchFamily="34" charset="0"/>
              <a:buChar char="•"/>
            </a:pPr>
            <a:r>
              <a:rPr lang="en-GB" sz="1400" dirty="0">
                <a:solidFill>
                  <a:schemeClr val="tx1">
                    <a:lumMod val="75000"/>
                    <a:lumOff val="25000"/>
                  </a:schemeClr>
                </a:solidFill>
              </a:rPr>
              <a:t>Identification of hotels and booking facilitation for delegates (through website or an agency)</a:t>
            </a:r>
          </a:p>
          <a:p>
            <a:pPr marL="285750" indent="-285750">
              <a:lnSpc>
                <a:spcPct val="100000"/>
              </a:lnSpc>
              <a:spcBef>
                <a:spcPts val="600"/>
              </a:spcBef>
              <a:buFont typeface="Arial" panose="020B0604020202020204" pitchFamily="34" charset="0"/>
              <a:buChar char="•"/>
            </a:pPr>
            <a:r>
              <a:rPr lang="en-US" sz="1400" dirty="0">
                <a:solidFill>
                  <a:schemeClr val="tx1">
                    <a:lumMod val="75000"/>
                    <a:lumOff val="25000"/>
                  </a:schemeClr>
                </a:solidFill>
              </a:rPr>
              <a:t>Official transportation services for </a:t>
            </a:r>
            <a:r>
              <a:rPr lang="en-US" sz="1400" dirty="0">
                <a:solidFill>
                  <a:schemeClr val="tx1">
                    <a:lumMod val="75000"/>
                    <a:lumOff val="25000"/>
                  </a:schemeClr>
                </a:solidFill>
                <a:latin typeface="Arial" panose="020B0604020202020204" pitchFamily="34" charset="0"/>
                <a:cs typeface="Arial" panose="020B0604020202020204" pitchFamily="34" charset="0"/>
              </a:rPr>
              <a:t>material, including customs formalities and clearance of material</a:t>
            </a:r>
          </a:p>
          <a:p>
            <a:pPr marL="285750" lvl="1" indent="-285750" algn="l">
              <a:lnSpc>
                <a:spcPct val="100000"/>
              </a:lnSpc>
              <a:spcBef>
                <a:spcPts val="0"/>
              </a:spcBef>
              <a:buFont typeface="Arial" panose="020B0604020202020204" pitchFamily="34" charset="0"/>
              <a:buChar char="•"/>
            </a:pPr>
            <a:r>
              <a:rPr lang="en-US" sz="1400" dirty="0">
                <a:solidFill>
                  <a:schemeClr val="tx1">
                    <a:lumMod val="75000"/>
                    <a:lumOff val="25000"/>
                  </a:schemeClr>
                </a:solidFill>
                <a:latin typeface="Arial" panose="020B0604020202020204" pitchFamily="34" charset="0"/>
                <a:cs typeface="Arial" panose="020B0604020202020204" pitchFamily="34" charset="0"/>
              </a:rPr>
              <a:t>Catering facilities</a:t>
            </a:r>
          </a:p>
        </p:txBody>
      </p:sp>
      <p:cxnSp>
        <p:nvCxnSpPr>
          <p:cNvPr id="45" name="Straight Connector 44">
            <a:extLst>
              <a:ext uri="{FF2B5EF4-FFF2-40B4-BE49-F238E27FC236}">
                <a16:creationId xmlns:a16="http://schemas.microsoft.com/office/drawing/2014/main" id="{C958067C-56EF-4557-B618-304D2CA1956C}"/>
              </a:ext>
            </a:extLst>
          </p:cNvPr>
          <p:cNvCxnSpPr>
            <a:cxnSpLocks/>
          </p:cNvCxnSpPr>
          <p:nvPr/>
        </p:nvCxnSpPr>
        <p:spPr>
          <a:xfrm>
            <a:off x="4046628" y="2529821"/>
            <a:ext cx="0" cy="386879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30A6D4A8-69BF-4371-A665-F76E0CA8970C}"/>
              </a:ext>
            </a:extLst>
          </p:cNvPr>
          <p:cNvCxnSpPr>
            <a:cxnSpLocks/>
          </p:cNvCxnSpPr>
          <p:nvPr/>
        </p:nvCxnSpPr>
        <p:spPr>
          <a:xfrm>
            <a:off x="6822870" y="2529821"/>
            <a:ext cx="0" cy="386879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Subtitle 8">
            <a:extLst>
              <a:ext uri="{FF2B5EF4-FFF2-40B4-BE49-F238E27FC236}">
                <a16:creationId xmlns:a16="http://schemas.microsoft.com/office/drawing/2014/main" id="{4E92033B-AD63-415E-A549-66586646A093}"/>
              </a:ext>
            </a:extLst>
          </p:cNvPr>
          <p:cNvSpPr txBox="1">
            <a:spLocks/>
          </p:cNvSpPr>
          <p:nvPr/>
        </p:nvSpPr>
        <p:spPr>
          <a:xfrm>
            <a:off x="368043" y="2914770"/>
            <a:ext cx="3553841" cy="3091528"/>
          </a:xfrm>
          <a:prstGeom prst="rect">
            <a:avLst/>
          </a:prstGeom>
        </p:spPr>
        <p:txBody>
          <a:bodyPr>
            <a:noAutofit/>
          </a:bodyPr>
          <a:lstStyle>
            <a:lvl1pPr marL="0" indent="0" algn="l" defTabSz="914400" rtl="0" eaLnBrk="1" latinLnBrk="0" hangingPunct="1">
              <a:lnSpc>
                <a:spcPct val="90000"/>
              </a:lnSpc>
              <a:spcBef>
                <a:spcPts val="1800"/>
              </a:spcBef>
              <a:buFont typeface="Arial" panose="020B0604020202020204" pitchFamily="34" charset="0"/>
              <a:buNone/>
              <a:defRPr sz="2400" i="0" kern="1200">
                <a:solidFill>
                  <a:schemeClr val="tx1"/>
                </a:solidFill>
                <a:latin typeface="Arial" panose="020B0604020202020204" pitchFamily="34" charset="0"/>
                <a:ea typeface="+mn-ea"/>
                <a:cs typeface="Arial" panose="020B0604020202020204" pitchFamily="34" charset="0"/>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285750" indent="-285750">
              <a:lnSpc>
                <a:spcPct val="100000"/>
              </a:lnSpc>
              <a:spcBef>
                <a:spcPts val="600"/>
              </a:spcBef>
              <a:buFont typeface="Arial" panose="020B0604020202020204" pitchFamily="34" charset="0"/>
              <a:buChar char="•"/>
            </a:pPr>
            <a:r>
              <a:rPr lang="en-US" sz="1400" dirty="0">
                <a:solidFill>
                  <a:schemeClr val="tx1">
                    <a:lumMod val="75000"/>
                    <a:lumOff val="25000"/>
                  </a:schemeClr>
                </a:solidFill>
              </a:rPr>
              <a:t>Venue identification and availability of meeting rooms</a:t>
            </a:r>
          </a:p>
          <a:p>
            <a:pPr marL="285750" indent="-285750">
              <a:lnSpc>
                <a:spcPct val="100000"/>
              </a:lnSpc>
              <a:spcBef>
                <a:spcPts val="600"/>
              </a:spcBef>
              <a:buFont typeface="Arial" panose="020B0604020202020204" pitchFamily="34" charset="0"/>
              <a:buChar char="•"/>
            </a:pPr>
            <a:r>
              <a:rPr lang="en-US" sz="1400" dirty="0">
                <a:solidFill>
                  <a:schemeClr val="tx1">
                    <a:lumMod val="75000"/>
                    <a:lumOff val="25000"/>
                  </a:schemeClr>
                </a:solidFill>
              </a:rPr>
              <a:t>Provision of additional spaces for some meetings</a:t>
            </a:r>
          </a:p>
          <a:p>
            <a:pPr marL="285750" indent="-285750">
              <a:lnSpc>
                <a:spcPct val="100000"/>
              </a:lnSpc>
              <a:spcBef>
                <a:spcPts val="600"/>
              </a:spcBef>
              <a:buFont typeface="Arial" panose="020B0604020202020204" pitchFamily="34" charset="0"/>
              <a:buChar char="•"/>
            </a:pPr>
            <a:r>
              <a:rPr lang="en-US" sz="1400" dirty="0">
                <a:solidFill>
                  <a:schemeClr val="tx1">
                    <a:lumMod val="75000"/>
                    <a:lumOff val="25000"/>
                  </a:schemeClr>
                </a:solidFill>
              </a:rPr>
              <a:t>Greening the meetings: in line with JIU recommendations</a:t>
            </a:r>
          </a:p>
          <a:p>
            <a:pPr marL="285750" indent="-285750">
              <a:lnSpc>
                <a:spcPct val="100000"/>
              </a:lnSpc>
              <a:spcBef>
                <a:spcPts val="1200"/>
              </a:spcBef>
              <a:buFont typeface="Arial" panose="020B0604020202020204" pitchFamily="34" charset="0"/>
              <a:buChar char="•"/>
            </a:pPr>
            <a:endParaRPr lang="en-US" sz="1400" dirty="0">
              <a:solidFill>
                <a:schemeClr val="tx1">
                  <a:lumMod val="75000"/>
                  <a:lumOff val="25000"/>
                </a:schemeClr>
              </a:solidFill>
            </a:endParaRPr>
          </a:p>
        </p:txBody>
      </p:sp>
      <p:grpSp>
        <p:nvGrpSpPr>
          <p:cNvPr id="31" name="Group 596">
            <a:extLst>
              <a:ext uri="{FF2B5EF4-FFF2-40B4-BE49-F238E27FC236}">
                <a16:creationId xmlns:a16="http://schemas.microsoft.com/office/drawing/2014/main" id="{094CCE8E-2CD9-4540-8E84-A0B62BFFAD8A}"/>
              </a:ext>
            </a:extLst>
          </p:cNvPr>
          <p:cNvGrpSpPr/>
          <p:nvPr/>
        </p:nvGrpSpPr>
        <p:grpSpPr>
          <a:xfrm>
            <a:off x="614783" y="851702"/>
            <a:ext cx="1438461" cy="1312332"/>
            <a:chOff x="2347915" y="3656013"/>
            <a:chExt cx="123825" cy="123825"/>
          </a:xfrm>
        </p:grpSpPr>
        <p:sp>
          <p:nvSpPr>
            <p:cNvPr id="32" name="Freeform 4340">
              <a:extLst>
                <a:ext uri="{FF2B5EF4-FFF2-40B4-BE49-F238E27FC236}">
                  <a16:creationId xmlns:a16="http://schemas.microsoft.com/office/drawing/2014/main" id="{F2149D21-7F6E-9F48-B46B-61A2B7260DE8}"/>
                </a:ext>
              </a:extLst>
            </p:cNvPr>
            <p:cNvSpPr>
              <a:spLocks/>
            </p:cNvSpPr>
            <p:nvPr/>
          </p:nvSpPr>
          <p:spPr bwMode="auto">
            <a:xfrm>
              <a:off x="2347915" y="3656013"/>
              <a:ext cx="123825" cy="123825"/>
            </a:xfrm>
            <a:custGeom>
              <a:avLst/>
              <a:gdLst>
                <a:gd name="T0" fmla="*/ 32 w 180"/>
                <a:gd name="T1" fmla="*/ 57 h 180"/>
                <a:gd name="T2" fmla="*/ 18 w 180"/>
                <a:gd name="T3" fmla="*/ 34 h 180"/>
                <a:gd name="T4" fmla="*/ 35 w 180"/>
                <a:gd name="T5" fmla="*/ 18 h 180"/>
                <a:gd name="T6" fmla="*/ 58 w 180"/>
                <a:gd name="T7" fmla="*/ 32 h 180"/>
                <a:gd name="T8" fmla="*/ 58 w 180"/>
                <a:gd name="T9" fmla="*/ 32 h 180"/>
                <a:gd name="T10" fmla="*/ 72 w 180"/>
                <a:gd name="T11" fmla="*/ 26 h 180"/>
                <a:gd name="T12" fmla="*/ 78 w 180"/>
                <a:gd name="T13" fmla="*/ 0 h 180"/>
                <a:gd name="T14" fmla="*/ 102 w 180"/>
                <a:gd name="T15" fmla="*/ 0 h 180"/>
                <a:gd name="T16" fmla="*/ 108 w 180"/>
                <a:gd name="T17" fmla="*/ 26 h 180"/>
                <a:gd name="T18" fmla="*/ 122 w 180"/>
                <a:gd name="T19" fmla="*/ 32 h 180"/>
                <a:gd name="T20" fmla="*/ 122 w 180"/>
                <a:gd name="T21" fmla="*/ 32 h 180"/>
                <a:gd name="T22" fmla="*/ 145 w 180"/>
                <a:gd name="T23" fmla="*/ 18 h 180"/>
                <a:gd name="T24" fmla="*/ 162 w 180"/>
                <a:gd name="T25" fmla="*/ 34 h 180"/>
                <a:gd name="T26" fmla="*/ 148 w 180"/>
                <a:gd name="T27" fmla="*/ 57 h 180"/>
                <a:gd name="T28" fmla="*/ 148 w 180"/>
                <a:gd name="T29" fmla="*/ 57 h 180"/>
                <a:gd name="T30" fmla="*/ 154 w 180"/>
                <a:gd name="T31" fmla="*/ 71 h 180"/>
                <a:gd name="T32" fmla="*/ 180 w 180"/>
                <a:gd name="T33" fmla="*/ 78 h 180"/>
                <a:gd name="T34" fmla="*/ 180 w 180"/>
                <a:gd name="T35" fmla="*/ 101 h 180"/>
                <a:gd name="T36" fmla="*/ 154 w 180"/>
                <a:gd name="T37" fmla="*/ 108 h 180"/>
                <a:gd name="T38" fmla="*/ 148 w 180"/>
                <a:gd name="T39" fmla="*/ 122 h 180"/>
                <a:gd name="T40" fmla="*/ 148 w 180"/>
                <a:gd name="T41" fmla="*/ 122 h 180"/>
                <a:gd name="T42" fmla="*/ 162 w 180"/>
                <a:gd name="T43" fmla="*/ 145 h 180"/>
                <a:gd name="T44" fmla="*/ 145 w 180"/>
                <a:gd name="T45" fmla="*/ 161 h 180"/>
                <a:gd name="T46" fmla="*/ 122 w 180"/>
                <a:gd name="T47" fmla="*/ 148 h 180"/>
                <a:gd name="T48" fmla="*/ 122 w 180"/>
                <a:gd name="T49" fmla="*/ 148 h 180"/>
                <a:gd name="T50" fmla="*/ 108 w 180"/>
                <a:gd name="T51" fmla="*/ 153 h 180"/>
                <a:gd name="T52" fmla="*/ 102 w 180"/>
                <a:gd name="T53" fmla="*/ 180 h 180"/>
                <a:gd name="T54" fmla="*/ 78 w 180"/>
                <a:gd name="T55" fmla="*/ 180 h 180"/>
                <a:gd name="T56" fmla="*/ 72 w 180"/>
                <a:gd name="T57" fmla="*/ 153 h 180"/>
                <a:gd name="T58" fmla="*/ 58 w 180"/>
                <a:gd name="T59" fmla="*/ 148 h 180"/>
                <a:gd name="T60" fmla="*/ 58 w 180"/>
                <a:gd name="T61" fmla="*/ 148 h 180"/>
                <a:gd name="T62" fmla="*/ 35 w 180"/>
                <a:gd name="T63" fmla="*/ 161 h 180"/>
                <a:gd name="T64" fmla="*/ 18 w 180"/>
                <a:gd name="T65" fmla="*/ 145 h 180"/>
                <a:gd name="T66" fmla="*/ 32 w 180"/>
                <a:gd name="T67" fmla="*/ 122 h 180"/>
                <a:gd name="T68" fmla="*/ 32 w 180"/>
                <a:gd name="T69" fmla="*/ 122 h 180"/>
                <a:gd name="T70" fmla="*/ 26 w 180"/>
                <a:gd name="T71" fmla="*/ 108 h 180"/>
                <a:gd name="T72" fmla="*/ 0 w 180"/>
                <a:gd name="T73" fmla="*/ 101 h 180"/>
                <a:gd name="T74" fmla="*/ 0 w 180"/>
                <a:gd name="T75" fmla="*/ 78 h 180"/>
                <a:gd name="T76" fmla="*/ 26 w 180"/>
                <a:gd name="T77" fmla="*/ 71 h 180"/>
                <a:gd name="T78" fmla="*/ 32 w 180"/>
                <a:gd name="T79" fmla="*/ 57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80" h="180">
                  <a:moveTo>
                    <a:pt x="32" y="57"/>
                  </a:moveTo>
                  <a:cubicBezTo>
                    <a:pt x="18" y="34"/>
                    <a:pt x="18" y="34"/>
                    <a:pt x="18" y="34"/>
                  </a:cubicBezTo>
                  <a:cubicBezTo>
                    <a:pt x="35" y="18"/>
                    <a:pt x="35" y="18"/>
                    <a:pt x="35" y="18"/>
                  </a:cubicBezTo>
                  <a:cubicBezTo>
                    <a:pt x="58" y="32"/>
                    <a:pt x="58" y="32"/>
                    <a:pt x="58" y="32"/>
                  </a:cubicBezTo>
                  <a:cubicBezTo>
                    <a:pt x="58" y="32"/>
                    <a:pt x="58" y="32"/>
                    <a:pt x="58" y="32"/>
                  </a:cubicBezTo>
                  <a:cubicBezTo>
                    <a:pt x="62" y="29"/>
                    <a:pt x="67" y="27"/>
                    <a:pt x="72" y="26"/>
                  </a:cubicBezTo>
                  <a:cubicBezTo>
                    <a:pt x="78" y="0"/>
                    <a:pt x="78" y="0"/>
                    <a:pt x="78" y="0"/>
                  </a:cubicBezTo>
                  <a:cubicBezTo>
                    <a:pt x="102" y="0"/>
                    <a:pt x="102" y="0"/>
                    <a:pt x="102" y="0"/>
                  </a:cubicBezTo>
                  <a:cubicBezTo>
                    <a:pt x="108" y="26"/>
                    <a:pt x="108" y="26"/>
                    <a:pt x="108" y="26"/>
                  </a:cubicBezTo>
                  <a:cubicBezTo>
                    <a:pt x="113" y="27"/>
                    <a:pt x="118" y="29"/>
                    <a:pt x="122" y="32"/>
                  </a:cubicBezTo>
                  <a:cubicBezTo>
                    <a:pt x="122" y="32"/>
                    <a:pt x="122" y="32"/>
                    <a:pt x="122" y="32"/>
                  </a:cubicBezTo>
                  <a:cubicBezTo>
                    <a:pt x="145" y="18"/>
                    <a:pt x="145" y="18"/>
                    <a:pt x="145" y="18"/>
                  </a:cubicBezTo>
                  <a:cubicBezTo>
                    <a:pt x="162" y="34"/>
                    <a:pt x="162" y="34"/>
                    <a:pt x="162" y="34"/>
                  </a:cubicBezTo>
                  <a:cubicBezTo>
                    <a:pt x="148" y="57"/>
                    <a:pt x="148" y="57"/>
                    <a:pt x="148" y="57"/>
                  </a:cubicBezTo>
                  <a:cubicBezTo>
                    <a:pt x="148" y="57"/>
                    <a:pt x="148" y="57"/>
                    <a:pt x="148" y="57"/>
                  </a:cubicBezTo>
                  <a:cubicBezTo>
                    <a:pt x="150" y="62"/>
                    <a:pt x="152" y="66"/>
                    <a:pt x="154" y="71"/>
                  </a:cubicBezTo>
                  <a:cubicBezTo>
                    <a:pt x="180" y="78"/>
                    <a:pt x="180" y="78"/>
                    <a:pt x="180" y="78"/>
                  </a:cubicBezTo>
                  <a:cubicBezTo>
                    <a:pt x="180" y="101"/>
                    <a:pt x="180" y="101"/>
                    <a:pt x="180" y="101"/>
                  </a:cubicBezTo>
                  <a:cubicBezTo>
                    <a:pt x="154" y="108"/>
                    <a:pt x="154" y="108"/>
                    <a:pt x="154" y="108"/>
                  </a:cubicBezTo>
                  <a:cubicBezTo>
                    <a:pt x="152" y="113"/>
                    <a:pt x="150" y="117"/>
                    <a:pt x="148" y="122"/>
                  </a:cubicBezTo>
                  <a:cubicBezTo>
                    <a:pt x="148" y="122"/>
                    <a:pt x="148" y="122"/>
                    <a:pt x="148" y="122"/>
                  </a:cubicBezTo>
                  <a:cubicBezTo>
                    <a:pt x="162" y="145"/>
                    <a:pt x="162" y="145"/>
                    <a:pt x="162" y="145"/>
                  </a:cubicBezTo>
                  <a:cubicBezTo>
                    <a:pt x="145" y="161"/>
                    <a:pt x="145" y="161"/>
                    <a:pt x="145" y="161"/>
                  </a:cubicBezTo>
                  <a:cubicBezTo>
                    <a:pt x="122" y="148"/>
                    <a:pt x="122" y="148"/>
                    <a:pt x="122" y="148"/>
                  </a:cubicBezTo>
                  <a:cubicBezTo>
                    <a:pt x="122" y="148"/>
                    <a:pt x="122" y="148"/>
                    <a:pt x="122" y="148"/>
                  </a:cubicBezTo>
                  <a:cubicBezTo>
                    <a:pt x="118" y="150"/>
                    <a:pt x="113" y="152"/>
                    <a:pt x="108" y="153"/>
                  </a:cubicBezTo>
                  <a:cubicBezTo>
                    <a:pt x="102" y="180"/>
                    <a:pt x="102" y="180"/>
                    <a:pt x="102" y="180"/>
                  </a:cubicBezTo>
                  <a:cubicBezTo>
                    <a:pt x="78" y="180"/>
                    <a:pt x="78" y="180"/>
                    <a:pt x="78" y="180"/>
                  </a:cubicBezTo>
                  <a:cubicBezTo>
                    <a:pt x="72" y="153"/>
                    <a:pt x="72" y="153"/>
                    <a:pt x="72" y="153"/>
                  </a:cubicBezTo>
                  <a:cubicBezTo>
                    <a:pt x="67" y="152"/>
                    <a:pt x="62" y="150"/>
                    <a:pt x="58" y="148"/>
                  </a:cubicBezTo>
                  <a:cubicBezTo>
                    <a:pt x="58" y="148"/>
                    <a:pt x="58" y="148"/>
                    <a:pt x="58" y="148"/>
                  </a:cubicBezTo>
                  <a:cubicBezTo>
                    <a:pt x="35" y="161"/>
                    <a:pt x="35" y="161"/>
                    <a:pt x="35" y="161"/>
                  </a:cubicBezTo>
                  <a:cubicBezTo>
                    <a:pt x="18" y="145"/>
                    <a:pt x="18" y="145"/>
                    <a:pt x="18" y="145"/>
                  </a:cubicBezTo>
                  <a:cubicBezTo>
                    <a:pt x="32" y="122"/>
                    <a:pt x="32" y="122"/>
                    <a:pt x="32" y="122"/>
                  </a:cubicBezTo>
                  <a:cubicBezTo>
                    <a:pt x="32" y="122"/>
                    <a:pt x="32" y="122"/>
                    <a:pt x="32" y="122"/>
                  </a:cubicBezTo>
                  <a:cubicBezTo>
                    <a:pt x="29" y="117"/>
                    <a:pt x="27" y="113"/>
                    <a:pt x="26" y="108"/>
                  </a:cubicBezTo>
                  <a:cubicBezTo>
                    <a:pt x="0" y="101"/>
                    <a:pt x="0" y="101"/>
                    <a:pt x="0" y="101"/>
                  </a:cubicBezTo>
                  <a:cubicBezTo>
                    <a:pt x="0" y="78"/>
                    <a:pt x="0" y="78"/>
                    <a:pt x="0" y="78"/>
                  </a:cubicBezTo>
                  <a:cubicBezTo>
                    <a:pt x="26" y="71"/>
                    <a:pt x="26" y="71"/>
                    <a:pt x="26" y="71"/>
                  </a:cubicBezTo>
                  <a:cubicBezTo>
                    <a:pt x="27" y="66"/>
                    <a:pt x="29" y="62"/>
                    <a:pt x="32" y="57"/>
                  </a:cubicBezTo>
                  <a:close/>
                </a:path>
              </a:pathLst>
            </a:custGeom>
            <a:noFill/>
            <a:ln w="38100" cap="rnd">
              <a:solidFill>
                <a:srgbClr val="00A0D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b="1"/>
            </a:p>
          </p:txBody>
        </p:sp>
        <p:sp>
          <p:nvSpPr>
            <p:cNvPr id="33" name="Oval 4341">
              <a:extLst>
                <a:ext uri="{FF2B5EF4-FFF2-40B4-BE49-F238E27FC236}">
                  <a16:creationId xmlns:a16="http://schemas.microsoft.com/office/drawing/2014/main" id="{FA72375B-F232-9B48-BD5D-01785D9E38AE}"/>
                </a:ext>
              </a:extLst>
            </p:cNvPr>
            <p:cNvSpPr>
              <a:spLocks noChangeArrowheads="1"/>
            </p:cNvSpPr>
            <p:nvPr/>
          </p:nvSpPr>
          <p:spPr bwMode="auto">
            <a:xfrm>
              <a:off x="2386015" y="3692526"/>
              <a:ext cx="47625" cy="49213"/>
            </a:xfrm>
            <a:prstGeom prst="ellipse">
              <a:avLst/>
            </a:prstGeom>
            <a:noFill/>
            <a:ln w="38100" cap="rnd">
              <a:solidFill>
                <a:srgbClr val="00A0D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b="1"/>
            </a:p>
          </p:txBody>
        </p:sp>
      </p:grpSp>
    </p:spTree>
    <p:extLst>
      <p:ext uri="{BB962C8B-B14F-4D97-AF65-F5344CB8AC3E}">
        <p14:creationId xmlns:p14="http://schemas.microsoft.com/office/powerpoint/2010/main" val="16305818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C0F93E-1EBB-456B-AF03-651E7F7F1421}"/>
              </a:ext>
            </a:extLst>
          </p:cNvPr>
          <p:cNvSpPr>
            <a:spLocks noGrp="1"/>
          </p:cNvSpPr>
          <p:nvPr>
            <p:ph type="title"/>
          </p:nvPr>
        </p:nvSpPr>
        <p:spPr>
          <a:xfrm>
            <a:off x="2167466" y="1292560"/>
            <a:ext cx="4772595" cy="525158"/>
          </a:xfrm>
        </p:spPr>
        <p:txBody>
          <a:bodyPr/>
          <a:lstStyle/>
          <a:p>
            <a:r>
              <a:rPr lang="en-GB" dirty="0"/>
              <a:t>Conference centre IT &amp; AV</a:t>
            </a:r>
            <a:endParaRPr lang="en-US" dirty="0"/>
          </a:p>
        </p:txBody>
      </p:sp>
      <p:sp>
        <p:nvSpPr>
          <p:cNvPr id="12" name="Subtitle 8">
            <a:extLst>
              <a:ext uri="{FF2B5EF4-FFF2-40B4-BE49-F238E27FC236}">
                <a16:creationId xmlns:a16="http://schemas.microsoft.com/office/drawing/2014/main" id="{4D3B182D-4A2C-4925-9112-2A1ACAD354E1}"/>
              </a:ext>
            </a:extLst>
          </p:cNvPr>
          <p:cNvSpPr>
            <a:spLocks noGrp="1"/>
          </p:cNvSpPr>
          <p:nvPr>
            <p:ph type="body" sz="quarter" idx="10"/>
          </p:nvPr>
        </p:nvSpPr>
        <p:spPr>
          <a:prstGeom prst="rect">
            <a:avLst/>
          </a:prstGeom>
        </p:spPr>
        <p:txBody>
          <a:bodyPr/>
          <a:lstStyle/>
          <a:p>
            <a:pPr marL="0">
              <a:lnSpc>
                <a:spcPct val="100000"/>
              </a:lnSpc>
              <a:spcBef>
                <a:spcPts val="1200"/>
              </a:spcBef>
            </a:pPr>
            <a:r>
              <a:rPr lang="en-US" dirty="0"/>
              <a:t>Hosting ITU meetings | </a:t>
            </a:r>
            <a:r>
              <a:rPr lang="en-US" b="1" dirty="0">
                <a:solidFill>
                  <a:schemeClr val="tx1"/>
                </a:solidFill>
              </a:rPr>
              <a:t>Requirements</a:t>
            </a:r>
          </a:p>
        </p:txBody>
      </p:sp>
      <p:sp>
        <p:nvSpPr>
          <p:cNvPr id="19" name="Subtitle 8">
            <a:extLst>
              <a:ext uri="{FF2B5EF4-FFF2-40B4-BE49-F238E27FC236}">
                <a16:creationId xmlns:a16="http://schemas.microsoft.com/office/drawing/2014/main" id="{82487E3F-12F0-4B18-A851-4F7299997DCB}"/>
              </a:ext>
            </a:extLst>
          </p:cNvPr>
          <p:cNvSpPr txBox="1">
            <a:spLocks/>
          </p:cNvSpPr>
          <p:nvPr/>
        </p:nvSpPr>
        <p:spPr>
          <a:xfrm>
            <a:off x="7549664" y="2914769"/>
            <a:ext cx="4372699" cy="3483851"/>
          </a:xfrm>
          <a:prstGeom prst="rect">
            <a:avLst/>
          </a:prstGeom>
        </p:spPr>
        <p:txBody>
          <a:bodyPr lIns="90000">
            <a:noAutofit/>
          </a:bodyPr>
          <a:lstStyle>
            <a:lvl1pPr marL="0" indent="0" algn="l" defTabSz="914400" rtl="0" eaLnBrk="1" latinLnBrk="0" hangingPunct="1">
              <a:lnSpc>
                <a:spcPct val="90000"/>
              </a:lnSpc>
              <a:spcBef>
                <a:spcPts val="1800"/>
              </a:spcBef>
              <a:buFont typeface="Arial" panose="020B0604020202020204" pitchFamily="34" charset="0"/>
              <a:buNone/>
              <a:defRPr sz="2400" i="0" kern="1200">
                <a:solidFill>
                  <a:schemeClr val="tx1"/>
                </a:solidFill>
                <a:latin typeface="Arial" panose="020B0604020202020204" pitchFamily="34" charset="0"/>
                <a:ea typeface="+mn-ea"/>
                <a:cs typeface="Arial" panose="020B0604020202020204" pitchFamily="34" charset="0"/>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285750" indent="-285750">
              <a:lnSpc>
                <a:spcPct val="100000"/>
              </a:lnSpc>
              <a:spcBef>
                <a:spcPts val="1200"/>
              </a:spcBef>
              <a:buFont typeface="Arial" panose="020B0604020202020204" pitchFamily="34" charset="0"/>
              <a:buChar char="•"/>
            </a:pPr>
            <a:endParaRPr lang="en-US" sz="14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24" name="Subtitle 8">
            <a:extLst>
              <a:ext uri="{FF2B5EF4-FFF2-40B4-BE49-F238E27FC236}">
                <a16:creationId xmlns:a16="http://schemas.microsoft.com/office/drawing/2014/main" id="{4E92033B-AD63-415E-A549-66586646A093}"/>
              </a:ext>
            </a:extLst>
          </p:cNvPr>
          <p:cNvSpPr txBox="1">
            <a:spLocks/>
          </p:cNvSpPr>
          <p:nvPr/>
        </p:nvSpPr>
        <p:spPr>
          <a:xfrm>
            <a:off x="368043" y="2914770"/>
            <a:ext cx="6689319" cy="3483850"/>
          </a:xfrm>
          <a:prstGeom prst="rect">
            <a:avLst/>
          </a:prstGeom>
        </p:spPr>
        <p:txBody>
          <a:bodyPr>
            <a:noAutofit/>
          </a:bodyPr>
          <a:lstStyle>
            <a:lvl1pPr marL="0" indent="0" algn="l" defTabSz="914400" rtl="0" eaLnBrk="1" latinLnBrk="0" hangingPunct="1">
              <a:lnSpc>
                <a:spcPct val="90000"/>
              </a:lnSpc>
              <a:spcBef>
                <a:spcPts val="1800"/>
              </a:spcBef>
              <a:buFont typeface="Arial" panose="020B0604020202020204" pitchFamily="34" charset="0"/>
              <a:buNone/>
              <a:defRPr sz="2400" i="0" kern="1200">
                <a:solidFill>
                  <a:schemeClr val="tx1"/>
                </a:solidFill>
                <a:latin typeface="Arial" panose="020B0604020202020204" pitchFamily="34" charset="0"/>
                <a:ea typeface="+mn-ea"/>
                <a:cs typeface="Arial" panose="020B0604020202020204" pitchFamily="34" charset="0"/>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285750" indent="-285750">
              <a:lnSpc>
                <a:spcPct val="100000"/>
              </a:lnSpc>
              <a:spcBef>
                <a:spcPts val="600"/>
              </a:spcBef>
              <a:buFont typeface="Arial" panose="020B0604020202020204" pitchFamily="34" charset="0"/>
              <a:buChar char="•"/>
            </a:pPr>
            <a:r>
              <a:rPr lang="en-GB" sz="1400" dirty="0">
                <a:solidFill>
                  <a:schemeClr val="tx1">
                    <a:lumMod val="75000"/>
                    <a:lumOff val="25000"/>
                  </a:schemeClr>
                </a:solidFill>
              </a:rPr>
              <a:t>Good internet connectivity (redundancy)</a:t>
            </a:r>
          </a:p>
          <a:p>
            <a:pPr marL="285750" indent="-285750">
              <a:lnSpc>
                <a:spcPct val="100000"/>
              </a:lnSpc>
              <a:spcBef>
                <a:spcPts val="600"/>
              </a:spcBef>
              <a:buFont typeface="Arial" panose="020B0604020202020204" pitchFamily="34" charset="0"/>
              <a:buChar char="•"/>
            </a:pPr>
            <a:r>
              <a:rPr lang="en-GB" sz="1400" dirty="0">
                <a:solidFill>
                  <a:schemeClr val="tx1">
                    <a:lumMod val="75000"/>
                    <a:lumOff val="25000"/>
                  </a:schemeClr>
                </a:solidFill>
              </a:rPr>
              <a:t>Wired and Wi-Fi connectivity on the premises</a:t>
            </a:r>
          </a:p>
          <a:p>
            <a:pPr marL="285750" indent="-285750">
              <a:lnSpc>
                <a:spcPct val="100000"/>
              </a:lnSpc>
              <a:spcBef>
                <a:spcPts val="600"/>
              </a:spcBef>
              <a:buFont typeface="Arial" panose="020B0604020202020204" pitchFamily="34" charset="0"/>
              <a:buChar char="•"/>
            </a:pPr>
            <a:r>
              <a:rPr lang="en-US" sz="1400" dirty="0">
                <a:solidFill>
                  <a:schemeClr val="tx1">
                    <a:lumMod val="75000"/>
                    <a:lumOff val="25000"/>
                  </a:schemeClr>
                </a:solidFill>
              </a:rPr>
              <a:t>Room allocation requirements if requested:</a:t>
            </a:r>
          </a:p>
          <a:p>
            <a:pPr marL="742950" lvl="2" indent="-285750" algn="l">
              <a:lnSpc>
                <a:spcPct val="100000"/>
              </a:lnSpc>
              <a:spcBef>
                <a:spcPts val="0"/>
              </a:spcBef>
              <a:buFontTx/>
              <a:buChar char="-"/>
            </a:pPr>
            <a:r>
              <a:rPr lang="en-US" sz="1400" dirty="0">
                <a:solidFill>
                  <a:schemeClr val="tx1">
                    <a:lumMod val="75000"/>
                    <a:lumOff val="25000"/>
                  </a:schemeClr>
                </a:solidFill>
              </a:rPr>
              <a:t>Large screens to show content and video</a:t>
            </a:r>
          </a:p>
          <a:p>
            <a:pPr marL="742950" lvl="2" indent="-285750" algn="l">
              <a:lnSpc>
                <a:spcPct val="100000"/>
              </a:lnSpc>
              <a:spcBef>
                <a:spcPts val="0"/>
              </a:spcBef>
              <a:buFontTx/>
              <a:buChar char="-"/>
            </a:pPr>
            <a:r>
              <a:rPr lang="en-US" sz="1400" dirty="0">
                <a:solidFill>
                  <a:schemeClr val="tx1">
                    <a:lumMod val="75000"/>
                    <a:lumOff val="25000"/>
                  </a:schemeClr>
                </a:solidFill>
                <a:latin typeface="Arial" panose="020B0604020202020204" pitchFamily="34" charset="0"/>
                <a:cs typeface="Arial" panose="020B0604020202020204" pitchFamily="34" charset="0"/>
              </a:rPr>
              <a:t>Name handling system</a:t>
            </a:r>
          </a:p>
          <a:p>
            <a:pPr marL="742950" lvl="2" indent="-285750" algn="l">
              <a:lnSpc>
                <a:spcPct val="100000"/>
              </a:lnSpc>
              <a:spcBef>
                <a:spcPts val="0"/>
              </a:spcBef>
              <a:buFontTx/>
              <a:buChar char="-"/>
            </a:pPr>
            <a:r>
              <a:rPr lang="en-US" sz="1400" dirty="0">
                <a:solidFill>
                  <a:schemeClr val="tx1">
                    <a:lumMod val="75000"/>
                    <a:lumOff val="25000"/>
                  </a:schemeClr>
                </a:solidFill>
                <a:latin typeface="Arial" panose="020B0604020202020204" pitchFamily="34" charset="0"/>
                <a:cs typeface="Arial" panose="020B0604020202020204" pitchFamily="34" charset="0"/>
              </a:rPr>
              <a:t>Interpretation in six languages if required</a:t>
            </a:r>
          </a:p>
          <a:p>
            <a:pPr marL="742950" lvl="2" indent="-285750" algn="l">
              <a:lnSpc>
                <a:spcPct val="100000"/>
              </a:lnSpc>
              <a:spcBef>
                <a:spcPts val="0"/>
              </a:spcBef>
              <a:buFontTx/>
              <a:buChar char="-"/>
            </a:pPr>
            <a:r>
              <a:rPr lang="en-US" sz="1400" dirty="0">
                <a:solidFill>
                  <a:schemeClr val="tx1">
                    <a:lumMod val="75000"/>
                    <a:lumOff val="25000"/>
                  </a:schemeClr>
                </a:solidFill>
                <a:latin typeface="Arial" panose="020B0604020202020204" pitchFamily="34" charset="0"/>
                <a:cs typeface="Arial" panose="020B0604020202020204" pitchFamily="34" charset="0"/>
              </a:rPr>
              <a:t>Multilingual interactive remote participation support (Zoom) if required</a:t>
            </a:r>
          </a:p>
          <a:p>
            <a:pPr marL="742950" lvl="2" indent="-285750" algn="l">
              <a:lnSpc>
                <a:spcPct val="100000"/>
              </a:lnSpc>
              <a:spcBef>
                <a:spcPts val="0"/>
              </a:spcBef>
              <a:buFontTx/>
              <a:buChar char="-"/>
            </a:pPr>
            <a:r>
              <a:rPr lang="en-US" sz="1400" dirty="0">
                <a:solidFill>
                  <a:schemeClr val="tx1">
                    <a:lumMod val="75000"/>
                    <a:lumOff val="25000"/>
                  </a:schemeClr>
                </a:solidFill>
                <a:latin typeface="Arial" panose="020B0604020202020204" pitchFamily="34" charset="0"/>
                <a:cs typeface="Arial" panose="020B0604020202020204" pitchFamily="34" charset="0"/>
              </a:rPr>
              <a:t>Signage, display screens, access control, voting stations – smart screens, power and cabling requirement </a:t>
            </a:r>
          </a:p>
          <a:p>
            <a:pPr marL="742950" lvl="2" indent="-285750" algn="l">
              <a:lnSpc>
                <a:spcPct val="100000"/>
              </a:lnSpc>
              <a:spcBef>
                <a:spcPts val="0"/>
              </a:spcBef>
              <a:buFontTx/>
              <a:buChar char="-"/>
            </a:pPr>
            <a:r>
              <a:rPr lang="en-US" sz="1400" dirty="0">
                <a:solidFill>
                  <a:schemeClr val="tx1">
                    <a:lumMod val="75000"/>
                    <a:lumOff val="25000"/>
                  </a:schemeClr>
                </a:solidFill>
                <a:latin typeface="Arial" panose="020B0604020202020204" pitchFamily="34" charset="0"/>
                <a:cs typeface="Arial" panose="020B0604020202020204" pitchFamily="34" charset="0"/>
              </a:rPr>
              <a:t>Webcast</a:t>
            </a:r>
          </a:p>
          <a:p>
            <a:pPr marL="742950" lvl="2" indent="-285750" algn="l">
              <a:lnSpc>
                <a:spcPct val="100000"/>
              </a:lnSpc>
              <a:spcBef>
                <a:spcPts val="0"/>
              </a:spcBef>
              <a:buFontTx/>
              <a:buChar char="-"/>
            </a:pPr>
            <a:r>
              <a:rPr lang="en-US" sz="1400" dirty="0">
                <a:solidFill>
                  <a:schemeClr val="tx1">
                    <a:lumMod val="75000"/>
                    <a:lumOff val="25000"/>
                  </a:schemeClr>
                </a:solidFill>
                <a:latin typeface="Arial" panose="020B0604020202020204" pitchFamily="34" charset="0"/>
                <a:cs typeface="Arial" panose="020B0604020202020204" pitchFamily="34" charset="0"/>
              </a:rPr>
              <a:t>Captioning if required</a:t>
            </a:r>
          </a:p>
          <a:p>
            <a:pPr marL="285750" lvl="2" indent="-285750" algn="l">
              <a:lnSpc>
                <a:spcPct val="100000"/>
              </a:lnSpc>
              <a:spcBef>
                <a:spcPts val="600"/>
              </a:spcBef>
              <a:buFont typeface="Arial" panose="020B0604020202020204" pitchFamily="34" charset="0"/>
              <a:buChar char="•"/>
            </a:pPr>
            <a:r>
              <a:rPr lang="en-GB" sz="1400" dirty="0">
                <a:solidFill>
                  <a:schemeClr val="tx1">
                    <a:lumMod val="75000"/>
                    <a:lumOff val="25000"/>
                  </a:schemeClr>
                </a:solidFill>
                <a:latin typeface="Arial" panose="020B0604020202020204" pitchFamily="34" charset="0"/>
                <a:cs typeface="Arial" panose="020B0604020202020204" pitchFamily="34" charset="0"/>
              </a:rPr>
              <a:t>Integrating venue’s signage system with ITU content on meeting schedule</a:t>
            </a:r>
            <a:endParaRPr lang="en-US" sz="1400" dirty="0">
              <a:solidFill>
                <a:schemeClr val="tx1">
                  <a:lumMod val="75000"/>
                  <a:lumOff val="25000"/>
                </a:schemeClr>
              </a:solidFill>
              <a:latin typeface="Arial" panose="020B0604020202020204" pitchFamily="34" charset="0"/>
              <a:cs typeface="Arial" panose="020B0604020202020204" pitchFamily="34" charset="0"/>
            </a:endParaRPr>
          </a:p>
          <a:p>
            <a:pPr marL="742950" lvl="2" indent="-285750" algn="l">
              <a:lnSpc>
                <a:spcPct val="100000"/>
              </a:lnSpc>
              <a:spcBef>
                <a:spcPts val="0"/>
              </a:spcBef>
              <a:buFontTx/>
              <a:buChar char="-"/>
            </a:pPr>
            <a:endParaRPr lang="en-US" sz="3200" dirty="0">
              <a:solidFill>
                <a:schemeClr val="tx1">
                  <a:lumMod val="75000"/>
                  <a:lumOff val="25000"/>
                </a:schemeClr>
              </a:solidFill>
              <a:latin typeface="Arial" panose="020B0604020202020204" pitchFamily="34" charset="0"/>
              <a:cs typeface="Arial" panose="020B0604020202020204" pitchFamily="34" charset="0"/>
            </a:endParaRPr>
          </a:p>
          <a:p>
            <a:pPr marL="0" lvl="1" algn="l">
              <a:lnSpc>
                <a:spcPct val="100000"/>
              </a:lnSpc>
              <a:spcBef>
                <a:spcPts val="0"/>
              </a:spcBef>
            </a:pPr>
            <a:endParaRPr lang="en-US" sz="1400" dirty="0">
              <a:solidFill>
                <a:schemeClr val="tx1">
                  <a:lumMod val="75000"/>
                  <a:lumOff val="25000"/>
                </a:schemeClr>
              </a:solidFill>
              <a:latin typeface="Arial" panose="020B0604020202020204" pitchFamily="34" charset="0"/>
              <a:cs typeface="Arial" panose="020B0604020202020204" pitchFamily="34" charset="0"/>
            </a:endParaRPr>
          </a:p>
        </p:txBody>
      </p:sp>
      <p:pic>
        <p:nvPicPr>
          <p:cNvPr id="43" name="Graphic 402">
            <a:extLst>
              <a:ext uri="{FF2B5EF4-FFF2-40B4-BE49-F238E27FC236}">
                <a16:creationId xmlns:a16="http://schemas.microsoft.com/office/drawing/2014/main" id="{F3B7E6AA-D297-C74F-AFD0-10F11E8B927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84369" y="838890"/>
            <a:ext cx="1372811" cy="1432499"/>
          </a:xfrm>
          <a:prstGeom prst="rect">
            <a:avLst/>
          </a:prstGeom>
        </p:spPr>
      </p:pic>
    </p:spTree>
    <p:extLst>
      <p:ext uri="{BB962C8B-B14F-4D97-AF65-F5344CB8AC3E}">
        <p14:creationId xmlns:p14="http://schemas.microsoft.com/office/powerpoint/2010/main" val="7102690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9">
            <a:extLst>
              <a:ext uri="{FF2B5EF4-FFF2-40B4-BE49-F238E27FC236}">
                <a16:creationId xmlns:a16="http://schemas.microsoft.com/office/drawing/2014/main" id="{B93B2A3C-2207-4EF5-8806-1C1A760F63C7}"/>
              </a:ext>
            </a:extLst>
          </p:cNvPr>
          <p:cNvSpPr txBox="1">
            <a:spLocks/>
          </p:cNvSpPr>
          <p:nvPr/>
        </p:nvSpPr>
        <p:spPr>
          <a:xfrm>
            <a:off x="368038" y="2542780"/>
            <a:ext cx="5727962" cy="378087"/>
          </a:xfrm>
          <a:prstGeom prst="rect">
            <a:avLst/>
          </a:prstGeom>
        </p:spPr>
        <p:txBody>
          <a:bodyPr anchor="b">
            <a:noAutofit/>
          </a:bodyPr>
          <a:lstStyle>
            <a:lvl1pPr algn="l" defTabSz="914400" rtl="0" eaLnBrk="1" latinLnBrk="0" hangingPunct="1">
              <a:lnSpc>
                <a:spcPct val="90000"/>
              </a:lnSpc>
              <a:spcBef>
                <a:spcPct val="0"/>
              </a:spcBef>
              <a:buNone/>
              <a:defRPr sz="4000" kern="1200">
                <a:solidFill>
                  <a:schemeClr val="bg1"/>
                </a:solidFill>
                <a:latin typeface="Arial" panose="020B0604020202020204" pitchFamily="34" charset="0"/>
                <a:ea typeface="+mj-ea"/>
                <a:cs typeface="Arial" panose="020B0604020202020204" pitchFamily="34" charset="0"/>
              </a:defRPr>
            </a:lvl1pPr>
          </a:lstStyle>
          <a:p>
            <a:r>
              <a:rPr lang="en-US" sz="1600" b="1" dirty="0">
                <a:solidFill>
                  <a:schemeClr val="tx1"/>
                </a:solidFill>
              </a:rPr>
              <a:t>Security issues related to the conference centre include:</a:t>
            </a:r>
          </a:p>
        </p:txBody>
      </p:sp>
      <p:sp>
        <p:nvSpPr>
          <p:cNvPr id="2" name="Title 1">
            <a:extLst>
              <a:ext uri="{FF2B5EF4-FFF2-40B4-BE49-F238E27FC236}">
                <a16:creationId xmlns:a16="http://schemas.microsoft.com/office/drawing/2014/main" id="{8CC0F93E-1EBB-456B-AF03-651E7F7F1421}"/>
              </a:ext>
            </a:extLst>
          </p:cNvPr>
          <p:cNvSpPr>
            <a:spLocks noGrp="1"/>
          </p:cNvSpPr>
          <p:nvPr>
            <p:ph type="title"/>
          </p:nvPr>
        </p:nvSpPr>
        <p:spPr>
          <a:xfrm>
            <a:off x="2223314" y="1072131"/>
            <a:ext cx="7153284" cy="871473"/>
          </a:xfrm>
        </p:spPr>
        <p:txBody>
          <a:bodyPr/>
          <a:lstStyle/>
          <a:p>
            <a:r>
              <a:rPr lang="en-GB" dirty="0"/>
              <a:t>Security, safety and crisis management </a:t>
            </a:r>
            <a:endParaRPr lang="en-US" dirty="0"/>
          </a:p>
        </p:txBody>
      </p:sp>
      <p:sp>
        <p:nvSpPr>
          <p:cNvPr id="12" name="Subtitle 8">
            <a:extLst>
              <a:ext uri="{FF2B5EF4-FFF2-40B4-BE49-F238E27FC236}">
                <a16:creationId xmlns:a16="http://schemas.microsoft.com/office/drawing/2014/main" id="{4D3B182D-4A2C-4925-9112-2A1ACAD354E1}"/>
              </a:ext>
            </a:extLst>
          </p:cNvPr>
          <p:cNvSpPr>
            <a:spLocks noGrp="1"/>
          </p:cNvSpPr>
          <p:nvPr>
            <p:ph type="body" sz="quarter" idx="10"/>
          </p:nvPr>
        </p:nvSpPr>
        <p:spPr>
          <a:prstGeom prst="rect">
            <a:avLst/>
          </a:prstGeom>
        </p:spPr>
        <p:txBody>
          <a:bodyPr/>
          <a:lstStyle/>
          <a:p>
            <a:pPr marL="0">
              <a:lnSpc>
                <a:spcPct val="100000"/>
              </a:lnSpc>
              <a:spcBef>
                <a:spcPts val="1200"/>
              </a:spcBef>
            </a:pPr>
            <a:r>
              <a:rPr lang="en-US" dirty="0"/>
              <a:t>Hosting ITU meetings | </a:t>
            </a:r>
            <a:r>
              <a:rPr lang="en-US" b="1" dirty="0">
                <a:solidFill>
                  <a:schemeClr val="tx1"/>
                </a:solidFill>
              </a:rPr>
              <a:t>Requirements</a:t>
            </a:r>
          </a:p>
        </p:txBody>
      </p:sp>
      <p:sp>
        <p:nvSpPr>
          <p:cNvPr id="14" name="Title 9">
            <a:extLst>
              <a:ext uri="{FF2B5EF4-FFF2-40B4-BE49-F238E27FC236}">
                <a16:creationId xmlns:a16="http://schemas.microsoft.com/office/drawing/2014/main" id="{29A1390F-0B3D-42E4-BCCF-304ED2598441}"/>
              </a:ext>
            </a:extLst>
          </p:cNvPr>
          <p:cNvSpPr txBox="1">
            <a:spLocks/>
          </p:cNvSpPr>
          <p:nvPr/>
        </p:nvSpPr>
        <p:spPr>
          <a:xfrm>
            <a:off x="6696042" y="2550151"/>
            <a:ext cx="2680557" cy="376211"/>
          </a:xfrm>
          <a:prstGeom prst="rect">
            <a:avLst/>
          </a:prstGeom>
        </p:spPr>
        <p:txBody>
          <a:bodyPr anchor="b">
            <a:noAutofit/>
          </a:bodyPr>
          <a:lstStyle>
            <a:lvl1pPr algn="l" defTabSz="914400" rtl="0" eaLnBrk="1" latinLnBrk="0" hangingPunct="1">
              <a:lnSpc>
                <a:spcPct val="90000"/>
              </a:lnSpc>
              <a:spcBef>
                <a:spcPct val="0"/>
              </a:spcBef>
              <a:buNone/>
              <a:defRPr sz="4000" kern="1200">
                <a:solidFill>
                  <a:schemeClr val="bg1"/>
                </a:solidFill>
                <a:latin typeface="Arial" panose="020B0604020202020204" pitchFamily="34" charset="0"/>
                <a:ea typeface="+mj-ea"/>
                <a:cs typeface="Arial" panose="020B0604020202020204" pitchFamily="34" charset="0"/>
              </a:defRPr>
            </a:lvl1pPr>
          </a:lstStyle>
          <a:p>
            <a:endParaRPr lang="en-US" sz="1600" b="1" dirty="0">
              <a:solidFill>
                <a:schemeClr val="tx1"/>
              </a:solidFill>
            </a:endParaRPr>
          </a:p>
        </p:txBody>
      </p:sp>
      <p:sp>
        <p:nvSpPr>
          <p:cNvPr id="15" name="Subtitle 8">
            <a:extLst>
              <a:ext uri="{FF2B5EF4-FFF2-40B4-BE49-F238E27FC236}">
                <a16:creationId xmlns:a16="http://schemas.microsoft.com/office/drawing/2014/main" id="{C8E4A394-533B-4902-B951-927361BED45D}"/>
              </a:ext>
            </a:extLst>
          </p:cNvPr>
          <p:cNvSpPr txBox="1">
            <a:spLocks/>
          </p:cNvSpPr>
          <p:nvPr/>
        </p:nvSpPr>
        <p:spPr>
          <a:xfrm>
            <a:off x="6696042" y="2997992"/>
            <a:ext cx="2680559" cy="2414954"/>
          </a:xfrm>
          <a:prstGeom prst="rect">
            <a:avLst/>
          </a:prstGeom>
        </p:spPr>
        <p:txBody>
          <a:bodyPr>
            <a:noAutofit/>
          </a:bodyPr>
          <a:lstStyle>
            <a:lvl1pPr marL="0" indent="0" algn="l" defTabSz="914400" rtl="0" eaLnBrk="1" latinLnBrk="0" hangingPunct="1">
              <a:lnSpc>
                <a:spcPct val="90000"/>
              </a:lnSpc>
              <a:spcBef>
                <a:spcPts val="1800"/>
              </a:spcBef>
              <a:buFont typeface="Arial" panose="020B0604020202020204" pitchFamily="34" charset="0"/>
              <a:buNone/>
              <a:defRPr sz="2400" i="0" kern="1200">
                <a:solidFill>
                  <a:schemeClr val="tx1"/>
                </a:solidFill>
                <a:latin typeface="Arial" panose="020B0604020202020204" pitchFamily="34" charset="0"/>
                <a:ea typeface="+mn-ea"/>
                <a:cs typeface="Arial" panose="020B0604020202020204" pitchFamily="34" charset="0"/>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285750" indent="-285750">
              <a:lnSpc>
                <a:spcPct val="100000"/>
              </a:lnSpc>
              <a:spcBef>
                <a:spcPts val="600"/>
              </a:spcBef>
              <a:buFont typeface="Arial" panose="020B0604020202020204" pitchFamily="34" charset="0"/>
              <a:buChar char="•"/>
            </a:pPr>
            <a:endParaRPr lang="en-GB" sz="1400" dirty="0">
              <a:solidFill>
                <a:schemeClr val="tx1">
                  <a:lumMod val="75000"/>
                  <a:lumOff val="25000"/>
                </a:schemeClr>
              </a:solidFill>
            </a:endParaRPr>
          </a:p>
        </p:txBody>
      </p:sp>
      <p:sp>
        <p:nvSpPr>
          <p:cNvPr id="18" name="Title 9">
            <a:extLst>
              <a:ext uri="{FF2B5EF4-FFF2-40B4-BE49-F238E27FC236}">
                <a16:creationId xmlns:a16="http://schemas.microsoft.com/office/drawing/2014/main" id="{D86607FC-2FD9-4E03-A933-97FF6EE8A190}"/>
              </a:ext>
            </a:extLst>
          </p:cNvPr>
          <p:cNvSpPr txBox="1">
            <a:spLocks/>
          </p:cNvSpPr>
          <p:nvPr/>
        </p:nvSpPr>
        <p:spPr>
          <a:xfrm>
            <a:off x="9599111" y="2621782"/>
            <a:ext cx="2238681" cy="289368"/>
          </a:xfrm>
          <a:prstGeom prst="rect">
            <a:avLst/>
          </a:prstGeom>
        </p:spPr>
        <p:txBody>
          <a:bodyPr anchor="b">
            <a:noAutofit/>
          </a:bodyPr>
          <a:lstStyle>
            <a:lvl1pPr algn="l" defTabSz="914400" rtl="0" eaLnBrk="1" latinLnBrk="0" hangingPunct="1">
              <a:lnSpc>
                <a:spcPct val="90000"/>
              </a:lnSpc>
              <a:spcBef>
                <a:spcPct val="0"/>
              </a:spcBef>
              <a:buNone/>
              <a:defRPr sz="4000" kern="1200">
                <a:solidFill>
                  <a:schemeClr val="bg1"/>
                </a:solidFill>
                <a:latin typeface="Arial" panose="020B0604020202020204" pitchFamily="34" charset="0"/>
                <a:ea typeface="+mj-ea"/>
                <a:cs typeface="Arial" panose="020B0604020202020204" pitchFamily="34" charset="0"/>
              </a:defRPr>
            </a:lvl1pPr>
          </a:lstStyle>
          <a:p>
            <a:endParaRPr lang="en-US" sz="1600" b="1" dirty="0">
              <a:solidFill>
                <a:schemeClr val="tx1"/>
              </a:solidFill>
            </a:endParaRPr>
          </a:p>
        </p:txBody>
      </p:sp>
      <p:sp>
        <p:nvSpPr>
          <p:cNvPr id="24" name="Subtitle 8">
            <a:extLst>
              <a:ext uri="{FF2B5EF4-FFF2-40B4-BE49-F238E27FC236}">
                <a16:creationId xmlns:a16="http://schemas.microsoft.com/office/drawing/2014/main" id="{4E92033B-AD63-415E-A549-66586646A093}"/>
              </a:ext>
            </a:extLst>
          </p:cNvPr>
          <p:cNvSpPr txBox="1">
            <a:spLocks/>
          </p:cNvSpPr>
          <p:nvPr/>
        </p:nvSpPr>
        <p:spPr>
          <a:xfrm>
            <a:off x="368042" y="2914770"/>
            <a:ext cx="9008555" cy="2185736"/>
          </a:xfrm>
          <a:prstGeom prst="rect">
            <a:avLst/>
          </a:prstGeom>
        </p:spPr>
        <p:txBody>
          <a:bodyPr>
            <a:noAutofit/>
          </a:bodyPr>
          <a:lstStyle>
            <a:lvl1pPr marL="0" indent="0" algn="l" defTabSz="914400" rtl="0" eaLnBrk="1" latinLnBrk="0" hangingPunct="1">
              <a:lnSpc>
                <a:spcPct val="90000"/>
              </a:lnSpc>
              <a:spcBef>
                <a:spcPts val="1800"/>
              </a:spcBef>
              <a:buFont typeface="Arial" panose="020B0604020202020204" pitchFamily="34" charset="0"/>
              <a:buNone/>
              <a:defRPr sz="2400" i="0" kern="1200">
                <a:solidFill>
                  <a:schemeClr val="tx1"/>
                </a:solidFill>
                <a:latin typeface="Arial" panose="020B0604020202020204" pitchFamily="34" charset="0"/>
                <a:ea typeface="+mn-ea"/>
                <a:cs typeface="Arial" panose="020B0604020202020204" pitchFamily="34" charset="0"/>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285750" indent="-285750">
              <a:lnSpc>
                <a:spcPct val="100000"/>
              </a:lnSpc>
              <a:spcBef>
                <a:spcPts val="600"/>
              </a:spcBef>
              <a:buFont typeface="Arial" panose="020B0604020202020204" pitchFamily="34" charset="0"/>
              <a:buChar char="•"/>
            </a:pPr>
            <a:r>
              <a:rPr lang="en-US" sz="1400" dirty="0">
                <a:solidFill>
                  <a:schemeClr val="tx1">
                    <a:lumMod val="75000"/>
                    <a:lumOff val="25000"/>
                  </a:schemeClr>
                </a:solidFill>
              </a:rPr>
              <a:t>Venue security planning</a:t>
            </a:r>
          </a:p>
          <a:p>
            <a:pPr marL="285750" indent="-285750">
              <a:lnSpc>
                <a:spcPct val="100000"/>
              </a:lnSpc>
              <a:spcBef>
                <a:spcPts val="600"/>
              </a:spcBef>
              <a:buFont typeface="Arial" panose="020B0604020202020204" pitchFamily="34" charset="0"/>
              <a:buChar char="•"/>
            </a:pPr>
            <a:r>
              <a:rPr lang="en-US" sz="1400" dirty="0">
                <a:solidFill>
                  <a:schemeClr val="tx1">
                    <a:lumMod val="75000"/>
                    <a:lumOff val="25000"/>
                  </a:schemeClr>
                </a:solidFill>
              </a:rPr>
              <a:t>Safety &amp; medical assistance</a:t>
            </a:r>
          </a:p>
          <a:p>
            <a:pPr marL="285750" indent="-285750">
              <a:lnSpc>
                <a:spcPct val="100000"/>
              </a:lnSpc>
              <a:spcBef>
                <a:spcPts val="600"/>
              </a:spcBef>
              <a:buFont typeface="Arial" panose="020B0604020202020204" pitchFamily="34" charset="0"/>
              <a:buChar char="•"/>
            </a:pPr>
            <a:r>
              <a:rPr lang="en-US" sz="1400" dirty="0">
                <a:solidFill>
                  <a:schemeClr val="tx1">
                    <a:lumMod val="75000"/>
                    <a:lumOff val="25000"/>
                  </a:schemeClr>
                </a:solidFill>
              </a:rPr>
              <a:t>Guidelines and minimum requirements for medical assistance at the venue</a:t>
            </a:r>
          </a:p>
          <a:p>
            <a:pPr marL="285750" indent="-285750">
              <a:lnSpc>
                <a:spcPct val="100000"/>
              </a:lnSpc>
              <a:spcBef>
                <a:spcPts val="600"/>
              </a:spcBef>
              <a:buFont typeface="Arial" panose="020B0604020202020204" pitchFamily="34" charset="0"/>
              <a:buChar char="•"/>
            </a:pPr>
            <a:r>
              <a:rPr lang="en-US" sz="1400" dirty="0">
                <a:solidFill>
                  <a:schemeClr val="tx1">
                    <a:lumMod val="75000"/>
                    <a:lumOff val="25000"/>
                  </a:schemeClr>
                </a:solidFill>
              </a:rPr>
              <a:t>COVID-19 mitigation measures for conferences in line with UN/WHO Guidelines and national health authorities</a:t>
            </a:r>
          </a:p>
          <a:p>
            <a:pPr marL="285750" indent="-285750">
              <a:lnSpc>
                <a:spcPct val="100000"/>
              </a:lnSpc>
              <a:spcBef>
                <a:spcPts val="600"/>
              </a:spcBef>
              <a:buFont typeface="Arial" panose="020B0604020202020204" pitchFamily="34" charset="0"/>
              <a:buChar char="•"/>
            </a:pPr>
            <a:r>
              <a:rPr lang="en-US" sz="1400" dirty="0">
                <a:solidFill>
                  <a:schemeClr val="tx1">
                    <a:lumMod val="75000"/>
                    <a:lumOff val="25000"/>
                  </a:schemeClr>
                </a:solidFill>
              </a:rPr>
              <a:t>Business Continuity and Crisis Management discussions </a:t>
            </a:r>
          </a:p>
        </p:txBody>
      </p:sp>
      <p:pic>
        <p:nvPicPr>
          <p:cNvPr id="16" name="Graphic 393">
            <a:extLst>
              <a:ext uri="{FF2B5EF4-FFF2-40B4-BE49-F238E27FC236}">
                <a16:creationId xmlns:a16="http://schemas.microsoft.com/office/drawing/2014/main" id="{ABBFDB05-4917-E84A-8177-01285981520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63719" y="837573"/>
            <a:ext cx="1340588" cy="1340588"/>
          </a:xfrm>
          <a:prstGeom prst="rect">
            <a:avLst/>
          </a:prstGeom>
        </p:spPr>
      </p:pic>
    </p:spTree>
    <p:extLst>
      <p:ext uri="{BB962C8B-B14F-4D97-AF65-F5344CB8AC3E}">
        <p14:creationId xmlns:p14="http://schemas.microsoft.com/office/powerpoint/2010/main" val="11044147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ubtitle 8">
            <a:extLst>
              <a:ext uri="{FF2B5EF4-FFF2-40B4-BE49-F238E27FC236}">
                <a16:creationId xmlns:a16="http://schemas.microsoft.com/office/drawing/2014/main" id="{4D3B182D-4A2C-4925-9112-2A1ACAD354E1}"/>
              </a:ext>
            </a:extLst>
          </p:cNvPr>
          <p:cNvSpPr>
            <a:spLocks noGrp="1"/>
          </p:cNvSpPr>
          <p:nvPr>
            <p:ph type="body" sz="quarter" idx="10"/>
          </p:nvPr>
        </p:nvSpPr>
        <p:spPr>
          <a:prstGeom prst="rect">
            <a:avLst/>
          </a:prstGeom>
        </p:spPr>
        <p:txBody>
          <a:bodyPr/>
          <a:lstStyle/>
          <a:p>
            <a:pPr marL="0">
              <a:lnSpc>
                <a:spcPct val="100000"/>
              </a:lnSpc>
              <a:spcBef>
                <a:spcPts val="1200"/>
              </a:spcBef>
            </a:pPr>
            <a:r>
              <a:rPr lang="en-US" dirty="0"/>
              <a:t>Hosting ITU meetings | </a:t>
            </a:r>
            <a:r>
              <a:rPr lang="en-US" b="1" dirty="0">
                <a:solidFill>
                  <a:schemeClr val="tx1"/>
                </a:solidFill>
              </a:rPr>
              <a:t>Introduction</a:t>
            </a:r>
          </a:p>
        </p:txBody>
      </p:sp>
      <p:sp>
        <p:nvSpPr>
          <p:cNvPr id="11" name="Title 1">
            <a:extLst>
              <a:ext uri="{FF2B5EF4-FFF2-40B4-BE49-F238E27FC236}">
                <a16:creationId xmlns:a16="http://schemas.microsoft.com/office/drawing/2014/main" id="{DBE3ADA4-BFAC-5142-A1F1-8FF9B09B12E9}"/>
              </a:ext>
            </a:extLst>
          </p:cNvPr>
          <p:cNvSpPr>
            <a:spLocks noGrp="1"/>
          </p:cNvSpPr>
          <p:nvPr>
            <p:ph type="title"/>
          </p:nvPr>
        </p:nvSpPr>
        <p:spPr>
          <a:xfrm>
            <a:off x="2211307" y="1261341"/>
            <a:ext cx="9071886" cy="385041"/>
          </a:xfrm>
        </p:spPr>
        <p:txBody>
          <a:bodyPr/>
          <a:lstStyle/>
          <a:p>
            <a:r>
              <a:rPr lang="en-GB" dirty="0"/>
              <a:t>Host country minimum financial requirements</a:t>
            </a:r>
            <a:endParaRPr lang="en-US" dirty="0"/>
          </a:p>
        </p:txBody>
      </p:sp>
      <p:grpSp>
        <p:nvGrpSpPr>
          <p:cNvPr id="17" name="Group 188">
            <a:extLst>
              <a:ext uri="{FF2B5EF4-FFF2-40B4-BE49-F238E27FC236}">
                <a16:creationId xmlns:a16="http://schemas.microsoft.com/office/drawing/2014/main" id="{DA267475-4765-AB43-92B9-A0D1A90B6ADB}"/>
              </a:ext>
            </a:extLst>
          </p:cNvPr>
          <p:cNvGrpSpPr/>
          <p:nvPr/>
        </p:nvGrpSpPr>
        <p:grpSpPr>
          <a:xfrm>
            <a:off x="701775" y="821750"/>
            <a:ext cx="1351469" cy="1312332"/>
            <a:chOff x="9107093" y="2806865"/>
            <a:chExt cx="403640" cy="398234"/>
          </a:xfrm>
        </p:grpSpPr>
        <p:sp>
          <p:nvSpPr>
            <p:cNvPr id="18" name="Freeform 150">
              <a:extLst>
                <a:ext uri="{FF2B5EF4-FFF2-40B4-BE49-F238E27FC236}">
                  <a16:creationId xmlns:a16="http://schemas.microsoft.com/office/drawing/2014/main" id="{93CBF033-CC0F-1E4D-BDD8-602DCEC7E37B}"/>
                </a:ext>
              </a:extLst>
            </p:cNvPr>
            <p:cNvSpPr>
              <a:spLocks/>
            </p:cNvSpPr>
            <p:nvPr/>
          </p:nvSpPr>
          <p:spPr bwMode="auto">
            <a:xfrm>
              <a:off x="9107093" y="2806865"/>
              <a:ext cx="257681" cy="398234"/>
            </a:xfrm>
            <a:custGeom>
              <a:avLst/>
              <a:gdLst>
                <a:gd name="T0" fmla="*/ 112 w 143"/>
                <a:gd name="T1" fmla="*/ 82 h 221"/>
                <a:gd name="T2" fmla="*/ 112 w 143"/>
                <a:gd name="T3" fmla="*/ 70 h 221"/>
                <a:gd name="T4" fmla="*/ 143 w 143"/>
                <a:gd name="T5" fmla="*/ 70 h 221"/>
                <a:gd name="T6" fmla="*/ 72 w 143"/>
                <a:gd name="T7" fmla="*/ 0 h 221"/>
                <a:gd name="T8" fmla="*/ 0 w 143"/>
                <a:gd name="T9" fmla="*/ 71 h 221"/>
                <a:gd name="T10" fmla="*/ 31 w 143"/>
                <a:gd name="T11" fmla="*/ 71 h 221"/>
                <a:gd name="T12" fmla="*/ 31 w 143"/>
                <a:gd name="T13" fmla="*/ 221 h 221"/>
                <a:gd name="T14" fmla="*/ 83 w 143"/>
                <a:gd name="T15" fmla="*/ 221 h 22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3" h="221">
                  <a:moveTo>
                    <a:pt x="112" y="82"/>
                  </a:moveTo>
                  <a:lnTo>
                    <a:pt x="112" y="70"/>
                  </a:lnTo>
                  <a:lnTo>
                    <a:pt x="143" y="70"/>
                  </a:lnTo>
                  <a:lnTo>
                    <a:pt x="72" y="0"/>
                  </a:lnTo>
                  <a:lnTo>
                    <a:pt x="0" y="71"/>
                  </a:lnTo>
                  <a:lnTo>
                    <a:pt x="31" y="71"/>
                  </a:lnTo>
                  <a:lnTo>
                    <a:pt x="31" y="221"/>
                  </a:lnTo>
                  <a:lnTo>
                    <a:pt x="83" y="221"/>
                  </a:lnTo>
                </a:path>
              </a:pathLst>
            </a:custGeom>
            <a:noFill/>
            <a:ln w="14288" cap="rnd">
              <a:solidFill>
                <a:srgbClr val="009CD6"/>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45720" tIns="22860" rIns="45720" bIns="22860" numCol="1" anchor="t" anchorCtr="0" compatLnSpc="1">
              <a:prstTxWarp prst="textNoShape">
                <a:avLst/>
              </a:prstTxWarp>
            </a:bodyPr>
            <a:lstStyle/>
            <a:p>
              <a:endParaRPr lang="en-US" sz="900"/>
            </a:p>
          </p:txBody>
        </p:sp>
        <p:sp>
          <p:nvSpPr>
            <p:cNvPr id="20" name="Freeform 151">
              <a:extLst>
                <a:ext uri="{FF2B5EF4-FFF2-40B4-BE49-F238E27FC236}">
                  <a16:creationId xmlns:a16="http://schemas.microsoft.com/office/drawing/2014/main" id="{8B143DD3-ADFD-BB40-9E1C-FA7AE671E58C}"/>
                </a:ext>
              </a:extLst>
            </p:cNvPr>
            <p:cNvSpPr>
              <a:spLocks/>
            </p:cNvSpPr>
            <p:nvPr/>
          </p:nvSpPr>
          <p:spPr bwMode="auto">
            <a:xfrm>
              <a:off x="9254854" y="2806865"/>
              <a:ext cx="255879" cy="398234"/>
            </a:xfrm>
            <a:custGeom>
              <a:avLst/>
              <a:gdLst>
                <a:gd name="T0" fmla="*/ 30 w 142"/>
                <a:gd name="T1" fmla="*/ 138 h 221"/>
                <a:gd name="T2" fmla="*/ 30 w 142"/>
                <a:gd name="T3" fmla="*/ 151 h 221"/>
                <a:gd name="T4" fmla="*/ 0 w 142"/>
                <a:gd name="T5" fmla="*/ 151 h 221"/>
                <a:gd name="T6" fmla="*/ 71 w 142"/>
                <a:gd name="T7" fmla="*/ 221 h 221"/>
                <a:gd name="T8" fmla="*/ 142 w 142"/>
                <a:gd name="T9" fmla="*/ 150 h 221"/>
                <a:gd name="T10" fmla="*/ 111 w 142"/>
                <a:gd name="T11" fmla="*/ 150 h 221"/>
                <a:gd name="T12" fmla="*/ 111 w 142"/>
                <a:gd name="T13" fmla="*/ 0 h 221"/>
                <a:gd name="T14" fmla="*/ 63 w 142"/>
                <a:gd name="T15" fmla="*/ 0 h 22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2" h="221">
                  <a:moveTo>
                    <a:pt x="30" y="138"/>
                  </a:moveTo>
                  <a:lnTo>
                    <a:pt x="30" y="151"/>
                  </a:lnTo>
                  <a:lnTo>
                    <a:pt x="0" y="151"/>
                  </a:lnTo>
                  <a:lnTo>
                    <a:pt x="71" y="221"/>
                  </a:lnTo>
                  <a:lnTo>
                    <a:pt x="142" y="150"/>
                  </a:lnTo>
                  <a:lnTo>
                    <a:pt x="111" y="150"/>
                  </a:lnTo>
                  <a:lnTo>
                    <a:pt x="111" y="0"/>
                  </a:lnTo>
                  <a:lnTo>
                    <a:pt x="63" y="0"/>
                  </a:lnTo>
                </a:path>
              </a:pathLst>
            </a:custGeom>
            <a:noFill/>
            <a:ln w="14288" cap="rnd">
              <a:solidFill>
                <a:srgbClr val="009CD6"/>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45720" tIns="22860" rIns="45720" bIns="22860" numCol="1" anchor="t" anchorCtr="0" compatLnSpc="1">
              <a:prstTxWarp prst="textNoShape">
                <a:avLst/>
              </a:prstTxWarp>
            </a:bodyPr>
            <a:lstStyle/>
            <a:p>
              <a:endParaRPr lang="en-US" sz="900"/>
            </a:p>
          </p:txBody>
        </p:sp>
        <p:sp>
          <p:nvSpPr>
            <p:cNvPr id="21" name="Freeform 152">
              <a:extLst>
                <a:ext uri="{FF2B5EF4-FFF2-40B4-BE49-F238E27FC236}">
                  <a16:creationId xmlns:a16="http://schemas.microsoft.com/office/drawing/2014/main" id="{EA97505C-4F35-C64F-8582-44B2008E1EE6}"/>
                </a:ext>
              </a:extLst>
            </p:cNvPr>
            <p:cNvSpPr>
              <a:spLocks/>
            </p:cNvSpPr>
            <p:nvPr/>
          </p:nvSpPr>
          <p:spPr bwMode="auto">
            <a:xfrm>
              <a:off x="9271071" y="2949220"/>
              <a:ext cx="75683" cy="115326"/>
            </a:xfrm>
            <a:custGeom>
              <a:avLst/>
              <a:gdLst>
                <a:gd name="T0" fmla="*/ 14 w 45"/>
                <a:gd name="T1" fmla="*/ 47 h 70"/>
                <a:gd name="T2" fmla="*/ 14 w 45"/>
                <a:gd name="T3" fmla="*/ 49 h 70"/>
                <a:gd name="T4" fmla="*/ 23 w 45"/>
                <a:gd name="T5" fmla="*/ 60 h 70"/>
                <a:gd name="T6" fmla="*/ 31 w 45"/>
                <a:gd name="T7" fmla="*/ 51 h 70"/>
                <a:gd name="T8" fmla="*/ 19 w 45"/>
                <a:gd name="T9" fmla="*/ 40 h 70"/>
                <a:gd name="T10" fmla="*/ 1 w 45"/>
                <a:gd name="T11" fmla="*/ 20 h 70"/>
                <a:gd name="T12" fmla="*/ 22 w 45"/>
                <a:gd name="T13" fmla="*/ 0 h 70"/>
                <a:gd name="T14" fmla="*/ 43 w 45"/>
                <a:gd name="T15" fmla="*/ 18 h 70"/>
                <a:gd name="T16" fmla="*/ 43 w 45"/>
                <a:gd name="T17" fmla="*/ 20 h 70"/>
                <a:gd name="T18" fmla="*/ 30 w 45"/>
                <a:gd name="T19" fmla="*/ 20 h 70"/>
                <a:gd name="T20" fmla="*/ 22 w 45"/>
                <a:gd name="T21" fmla="*/ 10 h 70"/>
                <a:gd name="T22" fmla="*/ 15 w 45"/>
                <a:gd name="T23" fmla="*/ 18 h 70"/>
                <a:gd name="T24" fmla="*/ 22 w 45"/>
                <a:gd name="T25" fmla="*/ 27 h 70"/>
                <a:gd name="T26" fmla="*/ 32 w 45"/>
                <a:gd name="T27" fmla="*/ 31 h 70"/>
                <a:gd name="T28" fmla="*/ 45 w 45"/>
                <a:gd name="T29" fmla="*/ 49 h 70"/>
                <a:gd name="T30" fmla="*/ 21 w 45"/>
                <a:gd name="T31" fmla="*/ 70 h 70"/>
                <a:gd name="T32" fmla="*/ 0 w 45"/>
                <a:gd name="T33" fmla="*/ 50 h 70"/>
                <a:gd name="T34" fmla="*/ 0 w 45"/>
                <a:gd name="T35" fmla="*/ 47 h 70"/>
                <a:gd name="T36" fmla="*/ 14 w 45"/>
                <a:gd name="T37" fmla="*/ 47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5" h="70">
                  <a:moveTo>
                    <a:pt x="14" y="47"/>
                  </a:moveTo>
                  <a:cubicBezTo>
                    <a:pt x="14" y="49"/>
                    <a:pt x="14" y="49"/>
                    <a:pt x="14" y="49"/>
                  </a:cubicBezTo>
                  <a:cubicBezTo>
                    <a:pt x="14" y="56"/>
                    <a:pt x="15" y="60"/>
                    <a:pt x="23" y="60"/>
                  </a:cubicBezTo>
                  <a:cubicBezTo>
                    <a:pt x="27" y="60"/>
                    <a:pt x="31" y="57"/>
                    <a:pt x="31" y="51"/>
                  </a:cubicBezTo>
                  <a:cubicBezTo>
                    <a:pt x="31" y="45"/>
                    <a:pt x="28" y="43"/>
                    <a:pt x="19" y="40"/>
                  </a:cubicBezTo>
                  <a:cubicBezTo>
                    <a:pt x="7" y="36"/>
                    <a:pt x="1" y="31"/>
                    <a:pt x="1" y="20"/>
                  </a:cubicBezTo>
                  <a:cubicBezTo>
                    <a:pt x="1" y="7"/>
                    <a:pt x="9" y="0"/>
                    <a:pt x="22" y="0"/>
                  </a:cubicBezTo>
                  <a:cubicBezTo>
                    <a:pt x="34" y="0"/>
                    <a:pt x="43" y="5"/>
                    <a:pt x="43" y="18"/>
                  </a:cubicBezTo>
                  <a:cubicBezTo>
                    <a:pt x="43" y="20"/>
                    <a:pt x="43" y="20"/>
                    <a:pt x="43" y="20"/>
                  </a:cubicBezTo>
                  <a:cubicBezTo>
                    <a:pt x="30" y="20"/>
                    <a:pt x="30" y="20"/>
                    <a:pt x="30" y="20"/>
                  </a:cubicBezTo>
                  <a:cubicBezTo>
                    <a:pt x="30" y="14"/>
                    <a:pt x="27" y="10"/>
                    <a:pt x="22" y="10"/>
                  </a:cubicBezTo>
                  <a:cubicBezTo>
                    <a:pt x="16" y="10"/>
                    <a:pt x="15" y="14"/>
                    <a:pt x="15" y="18"/>
                  </a:cubicBezTo>
                  <a:cubicBezTo>
                    <a:pt x="15" y="22"/>
                    <a:pt x="16" y="24"/>
                    <a:pt x="22" y="27"/>
                  </a:cubicBezTo>
                  <a:cubicBezTo>
                    <a:pt x="32" y="31"/>
                    <a:pt x="32" y="31"/>
                    <a:pt x="32" y="31"/>
                  </a:cubicBezTo>
                  <a:cubicBezTo>
                    <a:pt x="42" y="36"/>
                    <a:pt x="45" y="41"/>
                    <a:pt x="45" y="49"/>
                  </a:cubicBezTo>
                  <a:cubicBezTo>
                    <a:pt x="45" y="63"/>
                    <a:pt x="36" y="70"/>
                    <a:pt x="21" y="70"/>
                  </a:cubicBezTo>
                  <a:cubicBezTo>
                    <a:pt x="6" y="70"/>
                    <a:pt x="0" y="62"/>
                    <a:pt x="0" y="50"/>
                  </a:cubicBezTo>
                  <a:cubicBezTo>
                    <a:pt x="0" y="47"/>
                    <a:pt x="0" y="47"/>
                    <a:pt x="0" y="47"/>
                  </a:cubicBezTo>
                  <a:lnTo>
                    <a:pt x="14" y="47"/>
                  </a:lnTo>
                  <a:close/>
                </a:path>
              </a:pathLst>
            </a:custGeom>
            <a:solidFill>
              <a:srgbClr val="009CD6"/>
            </a:solidFill>
            <a:ln w="0" cap="flat">
              <a:noFill/>
              <a:prstDash val="solid"/>
              <a:miter lim="800000"/>
              <a:headEnd/>
              <a:tailEnd/>
            </a:ln>
          </p:spPr>
          <p:txBody>
            <a:bodyPr vert="horz" wrap="square" lIns="45720" tIns="22860" rIns="45720" bIns="22860" numCol="1" anchor="t" anchorCtr="0" compatLnSpc="1">
              <a:prstTxWarp prst="textNoShape">
                <a:avLst/>
              </a:prstTxWarp>
            </a:bodyPr>
            <a:lstStyle/>
            <a:p>
              <a:endParaRPr lang="en-US" sz="900" dirty="0"/>
            </a:p>
          </p:txBody>
        </p:sp>
      </p:grpSp>
      <p:sp>
        <p:nvSpPr>
          <p:cNvPr id="27" name="Title 9">
            <a:extLst>
              <a:ext uri="{FF2B5EF4-FFF2-40B4-BE49-F238E27FC236}">
                <a16:creationId xmlns:a16="http://schemas.microsoft.com/office/drawing/2014/main" id="{DDA60A2C-8B0C-6B49-A4B1-03EFEE5F14F2}"/>
              </a:ext>
            </a:extLst>
          </p:cNvPr>
          <p:cNvSpPr txBox="1">
            <a:spLocks/>
          </p:cNvSpPr>
          <p:nvPr/>
        </p:nvSpPr>
        <p:spPr>
          <a:xfrm>
            <a:off x="2211307" y="2285549"/>
            <a:ext cx="8864672" cy="543899"/>
          </a:xfrm>
          <a:prstGeom prst="rect">
            <a:avLst/>
          </a:prstGeom>
        </p:spPr>
        <p:txBody>
          <a:bodyPr anchor="t">
            <a:noAutofit/>
          </a:bodyPr>
          <a:lstStyle>
            <a:lvl1pPr algn="l" defTabSz="914400" rtl="0" eaLnBrk="1" latinLnBrk="0" hangingPunct="1">
              <a:lnSpc>
                <a:spcPct val="90000"/>
              </a:lnSpc>
              <a:spcBef>
                <a:spcPct val="0"/>
              </a:spcBef>
              <a:buNone/>
              <a:defRPr sz="4000" kern="1200">
                <a:solidFill>
                  <a:schemeClr val="bg1"/>
                </a:solidFill>
                <a:latin typeface="Arial" panose="020B0604020202020204" pitchFamily="34" charset="0"/>
                <a:ea typeface="+mj-ea"/>
                <a:cs typeface="Arial" panose="020B0604020202020204" pitchFamily="34" charset="0"/>
              </a:defRPr>
            </a:lvl1pPr>
          </a:lstStyle>
          <a:p>
            <a:endParaRPr lang="en-US" sz="1600" dirty="0">
              <a:solidFill>
                <a:schemeClr val="tx1"/>
              </a:solidFill>
            </a:endParaRPr>
          </a:p>
        </p:txBody>
      </p:sp>
      <p:sp>
        <p:nvSpPr>
          <p:cNvPr id="29" name="Subtitle 8">
            <a:extLst>
              <a:ext uri="{FF2B5EF4-FFF2-40B4-BE49-F238E27FC236}">
                <a16:creationId xmlns:a16="http://schemas.microsoft.com/office/drawing/2014/main" id="{C8218936-8C75-4241-A861-3BE6548EA0C7}"/>
              </a:ext>
            </a:extLst>
          </p:cNvPr>
          <p:cNvSpPr txBox="1">
            <a:spLocks/>
          </p:cNvSpPr>
          <p:nvPr/>
        </p:nvSpPr>
        <p:spPr>
          <a:xfrm>
            <a:off x="1912690" y="2829448"/>
            <a:ext cx="6633433" cy="3483850"/>
          </a:xfrm>
          <a:prstGeom prst="rect">
            <a:avLst/>
          </a:prstGeom>
        </p:spPr>
        <p:txBody>
          <a:bodyPr>
            <a:noAutofit/>
          </a:bodyPr>
          <a:lstStyle>
            <a:lvl1pPr marL="0" indent="0" algn="l" defTabSz="914400" rtl="0" eaLnBrk="1" latinLnBrk="0" hangingPunct="1">
              <a:lnSpc>
                <a:spcPct val="90000"/>
              </a:lnSpc>
              <a:spcBef>
                <a:spcPts val="1800"/>
              </a:spcBef>
              <a:buFont typeface="Arial" panose="020B0604020202020204" pitchFamily="34" charset="0"/>
              <a:buNone/>
              <a:defRPr sz="2400" i="0" kern="1200">
                <a:solidFill>
                  <a:schemeClr val="tx1"/>
                </a:solidFill>
                <a:latin typeface="Arial" panose="020B0604020202020204" pitchFamily="34" charset="0"/>
                <a:ea typeface="+mn-ea"/>
                <a:cs typeface="Arial" panose="020B0604020202020204" pitchFamily="34" charset="0"/>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285750" lvl="1" indent="-285750" algn="l">
              <a:lnSpc>
                <a:spcPct val="100000"/>
              </a:lnSpc>
              <a:spcBef>
                <a:spcPts val="600"/>
              </a:spcBef>
              <a:buFont typeface="Arial" panose="020B0604020202020204" pitchFamily="34" charset="0"/>
              <a:buChar char="•"/>
            </a:pPr>
            <a:r>
              <a:rPr lang="en-GB" sz="1400" dirty="0">
                <a:solidFill>
                  <a:schemeClr val="tx1">
                    <a:lumMod val="75000"/>
                    <a:lumOff val="25000"/>
                  </a:schemeClr>
                </a:solidFill>
                <a:latin typeface="Arial" panose="020B0604020202020204" pitchFamily="34" charset="0"/>
                <a:cs typeface="Arial" panose="020B0604020202020204" pitchFamily="34" charset="0"/>
              </a:rPr>
              <a:t>Meeting premises </a:t>
            </a:r>
          </a:p>
          <a:p>
            <a:pPr marL="285750" lvl="2" indent="-285750" algn="l">
              <a:lnSpc>
                <a:spcPct val="100000"/>
              </a:lnSpc>
              <a:spcBef>
                <a:spcPts val="600"/>
              </a:spcBef>
              <a:buFont typeface="Arial" panose="020B0604020202020204" pitchFamily="34" charset="0"/>
              <a:buChar char="•"/>
            </a:pPr>
            <a:r>
              <a:rPr lang="en-GB" sz="1400" dirty="0">
                <a:solidFill>
                  <a:schemeClr val="tx1">
                    <a:lumMod val="75000"/>
                    <a:lumOff val="25000"/>
                  </a:schemeClr>
                </a:solidFill>
                <a:latin typeface="Arial" panose="020B0604020202020204" pitchFamily="34" charset="0"/>
                <a:cs typeface="Arial" panose="020B0604020202020204" pitchFamily="34" charset="0"/>
              </a:rPr>
              <a:t>IT &amp; AV equipment, services and furniture in all rooms</a:t>
            </a:r>
          </a:p>
          <a:p>
            <a:pPr marL="285750" lvl="2" indent="-285750" algn="l">
              <a:lnSpc>
                <a:spcPct val="100000"/>
              </a:lnSpc>
              <a:spcBef>
                <a:spcPts val="600"/>
              </a:spcBef>
              <a:buFont typeface="Arial" panose="020B0604020202020204" pitchFamily="34" charset="0"/>
              <a:buChar char="•"/>
            </a:pPr>
            <a:r>
              <a:rPr lang="en-GB" sz="1400" dirty="0">
                <a:solidFill>
                  <a:schemeClr val="tx1">
                    <a:lumMod val="75000"/>
                    <a:lumOff val="25000"/>
                  </a:schemeClr>
                </a:solidFill>
                <a:latin typeface="Arial" panose="020B0604020202020204" pitchFamily="34" charset="0"/>
                <a:cs typeface="Arial" panose="020B0604020202020204" pitchFamily="34" charset="0"/>
              </a:rPr>
              <a:t>Staff and interpreters’ airfares and DSA (including pre-event missions if applicable)</a:t>
            </a:r>
          </a:p>
          <a:p>
            <a:pPr marL="285750" lvl="2" indent="-285750" algn="l">
              <a:lnSpc>
                <a:spcPct val="100000"/>
              </a:lnSpc>
              <a:spcBef>
                <a:spcPts val="600"/>
              </a:spcBef>
              <a:buFont typeface="Arial" panose="020B0604020202020204" pitchFamily="34" charset="0"/>
              <a:buChar char="•"/>
            </a:pPr>
            <a:r>
              <a:rPr lang="en-GB" sz="1400" dirty="0">
                <a:solidFill>
                  <a:schemeClr val="tx1">
                    <a:lumMod val="75000"/>
                    <a:lumOff val="25000"/>
                  </a:schemeClr>
                </a:solidFill>
                <a:latin typeface="Arial" panose="020B0604020202020204" pitchFamily="34" charset="0"/>
                <a:cs typeface="Arial" panose="020B0604020202020204" pitchFamily="34" charset="0"/>
              </a:rPr>
              <a:t>Provision of overtime if applicable and related to location/time difference</a:t>
            </a:r>
          </a:p>
          <a:p>
            <a:pPr marL="285750" lvl="2" indent="-285750" algn="l">
              <a:lnSpc>
                <a:spcPct val="100000"/>
              </a:lnSpc>
              <a:spcBef>
                <a:spcPts val="600"/>
              </a:spcBef>
              <a:buFont typeface="Arial" panose="020B0604020202020204" pitchFamily="34" charset="0"/>
              <a:buChar char="•"/>
            </a:pPr>
            <a:r>
              <a:rPr lang="en-GB" sz="1400" dirty="0">
                <a:solidFill>
                  <a:schemeClr val="tx1">
                    <a:lumMod val="75000"/>
                    <a:lumOff val="25000"/>
                  </a:schemeClr>
                </a:solidFill>
                <a:latin typeface="Arial" panose="020B0604020202020204" pitchFamily="34" charset="0"/>
                <a:cs typeface="Arial" panose="020B0604020202020204" pitchFamily="34" charset="0"/>
              </a:rPr>
              <a:t>Safety and security services</a:t>
            </a:r>
          </a:p>
          <a:p>
            <a:pPr marL="285750" lvl="2" indent="-285750" algn="l">
              <a:lnSpc>
                <a:spcPct val="100000"/>
              </a:lnSpc>
              <a:spcBef>
                <a:spcPts val="600"/>
              </a:spcBef>
              <a:buFont typeface="Arial" panose="020B0604020202020204" pitchFamily="34" charset="0"/>
              <a:buChar char="•"/>
            </a:pPr>
            <a:r>
              <a:rPr lang="en-GB" sz="1400" dirty="0">
                <a:solidFill>
                  <a:schemeClr val="tx1">
                    <a:lumMod val="75000"/>
                    <a:lumOff val="25000"/>
                  </a:schemeClr>
                </a:solidFill>
                <a:latin typeface="Arial" panose="020B0604020202020204" pitchFamily="34" charset="0"/>
                <a:cs typeface="Arial" panose="020B0604020202020204" pitchFamily="34" charset="0"/>
              </a:rPr>
              <a:t>Cost of transport of equipment from Geneva or rental onsite if required</a:t>
            </a:r>
          </a:p>
        </p:txBody>
      </p:sp>
      <p:sp>
        <p:nvSpPr>
          <p:cNvPr id="3" name="TextBox 2">
            <a:extLst>
              <a:ext uri="{FF2B5EF4-FFF2-40B4-BE49-F238E27FC236}">
                <a16:creationId xmlns:a16="http://schemas.microsoft.com/office/drawing/2014/main" id="{55AB5C15-F4F6-DA7D-C0BE-0D8E6E9E3327}"/>
              </a:ext>
            </a:extLst>
          </p:cNvPr>
          <p:cNvSpPr txBox="1"/>
          <p:nvPr/>
        </p:nvSpPr>
        <p:spPr>
          <a:xfrm>
            <a:off x="1863160" y="2134082"/>
            <a:ext cx="7826123" cy="584775"/>
          </a:xfrm>
          <a:prstGeom prst="rect">
            <a:avLst/>
          </a:prstGeom>
          <a:noFill/>
        </p:spPr>
        <p:txBody>
          <a:bodyPr wrap="square">
            <a:spAutoFit/>
          </a:bodyPr>
          <a:lstStyle/>
          <a:p>
            <a:pPr marL="0" lvl="1" algn="l">
              <a:lnSpc>
                <a:spcPct val="100000"/>
              </a:lnSpc>
              <a:spcBef>
                <a:spcPts val="600"/>
              </a:spcBef>
            </a:pPr>
            <a:r>
              <a:rPr lang="en-GB" sz="1600" dirty="0">
                <a:solidFill>
                  <a:schemeClr val="tx1">
                    <a:lumMod val="75000"/>
                    <a:lumOff val="25000"/>
                  </a:schemeClr>
                </a:solidFill>
                <a:latin typeface="Arial" panose="020B0604020202020204" pitchFamily="34" charset="0"/>
                <a:cs typeface="Arial" panose="020B0604020202020204" pitchFamily="34" charset="0"/>
              </a:rPr>
              <a:t>Meetings hosts defray the additional costs of holding a meeting outside of Geneva by providing free of charge/covering the cost of:</a:t>
            </a:r>
          </a:p>
        </p:txBody>
      </p:sp>
    </p:spTree>
    <p:extLst>
      <p:ext uri="{BB962C8B-B14F-4D97-AF65-F5344CB8AC3E}">
        <p14:creationId xmlns:p14="http://schemas.microsoft.com/office/powerpoint/2010/main" val="34341407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20">
            <a:extLst>
              <a:ext uri="{FF2B5EF4-FFF2-40B4-BE49-F238E27FC236}">
                <a16:creationId xmlns:a16="http://schemas.microsoft.com/office/drawing/2014/main" id="{A050040B-0377-463F-BEAF-2B8D8E4A202E}"/>
              </a:ext>
            </a:extLst>
          </p:cNvPr>
          <p:cNvSpPr txBox="1">
            <a:spLocks/>
          </p:cNvSpPr>
          <p:nvPr/>
        </p:nvSpPr>
        <p:spPr>
          <a:xfrm>
            <a:off x="2245961" y="2428972"/>
            <a:ext cx="6404678" cy="1593371"/>
          </a:xfrm>
          <a:prstGeom prst="rect">
            <a:avLst/>
          </a:prstGeom>
        </p:spPr>
        <p:txBody>
          <a:bodyPr vert="horz" wrap="square" lIns="60947" tIns="30473" rIns="60947" bIns="30473" rtlCol="0" anchor="ctr">
            <a:spAutoFit/>
          </a:bodyPr>
          <a:lstStyle>
            <a:lvl1pPr algn="ctr" defTabSz="457200" rtl="0" eaLnBrk="1" latinLnBrk="0" hangingPunct="1">
              <a:spcBef>
                <a:spcPct val="0"/>
              </a:spcBef>
              <a:buNone/>
              <a:defRPr sz="2900" kern="1200">
                <a:solidFill>
                  <a:schemeClr val="accent6"/>
                </a:solidFill>
                <a:latin typeface="Source Sans Pro ExtraLight"/>
                <a:ea typeface="+mj-ea"/>
                <a:cs typeface="Source Sans Pro ExtraLight"/>
              </a:defRPr>
            </a:lvl1pPr>
          </a:lstStyle>
          <a:p>
            <a:pPr>
              <a:lnSpc>
                <a:spcPct val="130000"/>
              </a:lnSpc>
            </a:pPr>
            <a:r>
              <a:rPr lang="en-US" sz="4000" dirty="0">
                <a:solidFill>
                  <a:schemeClr val="bg1"/>
                </a:solidFill>
                <a:latin typeface="+mj-lt"/>
                <a:cs typeface="Lato Light"/>
              </a:rPr>
              <a:t>Thank you</a:t>
            </a:r>
            <a:br>
              <a:rPr lang="en-US" sz="4000" dirty="0">
                <a:solidFill>
                  <a:schemeClr val="bg1"/>
                </a:solidFill>
                <a:latin typeface="+mj-lt"/>
                <a:cs typeface="Lato Light"/>
              </a:rPr>
            </a:br>
            <a:endParaRPr lang="en-US" sz="4000" dirty="0">
              <a:solidFill>
                <a:schemeClr val="bg1"/>
              </a:solidFill>
              <a:latin typeface="+mj-lt"/>
              <a:cs typeface="Lato Light"/>
            </a:endParaRPr>
          </a:p>
        </p:txBody>
      </p:sp>
      <p:sp>
        <p:nvSpPr>
          <p:cNvPr id="3" name="TextBox 2">
            <a:extLst>
              <a:ext uri="{FF2B5EF4-FFF2-40B4-BE49-F238E27FC236}">
                <a16:creationId xmlns:a16="http://schemas.microsoft.com/office/drawing/2014/main" id="{D29787AA-53DE-9CDD-821B-AEE8CC9183FF}"/>
              </a:ext>
            </a:extLst>
          </p:cNvPr>
          <p:cNvSpPr txBox="1"/>
          <p:nvPr/>
        </p:nvSpPr>
        <p:spPr>
          <a:xfrm>
            <a:off x="857250" y="5048250"/>
            <a:ext cx="3667125" cy="369332"/>
          </a:xfrm>
          <a:prstGeom prst="rect">
            <a:avLst/>
          </a:prstGeom>
          <a:noFill/>
        </p:spPr>
        <p:txBody>
          <a:bodyPr wrap="square" rtlCol="0">
            <a:spAutoFit/>
          </a:bodyPr>
          <a:lstStyle/>
          <a:p>
            <a:r>
              <a:rPr lang="en-US" dirty="0"/>
              <a:t>z</a:t>
            </a:r>
            <a:endParaRPr lang="en-GB" dirty="0"/>
          </a:p>
        </p:txBody>
      </p:sp>
    </p:spTree>
    <p:extLst>
      <p:ext uri="{BB962C8B-B14F-4D97-AF65-F5344CB8AC3E}">
        <p14:creationId xmlns:p14="http://schemas.microsoft.com/office/powerpoint/2010/main" val="1763900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ITU Theme - White bg">
  <a:themeElements>
    <a:clrScheme name="ITU Template">
      <a:dk1>
        <a:sysClr val="windowText" lastClr="000000"/>
      </a:dk1>
      <a:lt1>
        <a:sysClr val="window" lastClr="FFFFFF"/>
      </a:lt1>
      <a:dk2>
        <a:srgbClr val="3A3838"/>
      </a:dk2>
      <a:lt2>
        <a:srgbClr val="E7E6E6"/>
      </a:lt2>
      <a:accent1>
        <a:srgbClr val="00A3E0"/>
      </a:accent1>
      <a:accent2>
        <a:srgbClr val="757070"/>
      </a:accent2>
      <a:accent3>
        <a:srgbClr val="A5A5A5"/>
      </a:accent3>
      <a:accent4>
        <a:srgbClr val="595959"/>
      </a:accent4>
      <a:accent5>
        <a:srgbClr val="005EB8"/>
      </a:accent5>
      <a:accent6>
        <a:srgbClr val="9BE5FF"/>
      </a:accent6>
      <a:hlink>
        <a:srgbClr val="00A3E0"/>
      </a:hlink>
      <a:folHlink>
        <a:srgbClr val="00A3E0"/>
      </a:folHlink>
    </a:clrScheme>
    <a:fontScheme name="ITU Powerpoint Tempo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Big text">
  <a:themeElements>
    <a:clrScheme name="ITU Template">
      <a:dk1>
        <a:sysClr val="windowText" lastClr="000000"/>
      </a:dk1>
      <a:lt1>
        <a:sysClr val="window" lastClr="FFFFFF"/>
      </a:lt1>
      <a:dk2>
        <a:srgbClr val="3A3838"/>
      </a:dk2>
      <a:lt2>
        <a:srgbClr val="E7E6E6"/>
      </a:lt2>
      <a:accent1>
        <a:srgbClr val="00A3E0"/>
      </a:accent1>
      <a:accent2>
        <a:srgbClr val="757070"/>
      </a:accent2>
      <a:accent3>
        <a:srgbClr val="A5A5A5"/>
      </a:accent3>
      <a:accent4>
        <a:srgbClr val="595959"/>
      </a:accent4>
      <a:accent5>
        <a:srgbClr val="005EB8"/>
      </a:accent5>
      <a:accent6>
        <a:srgbClr val="9BE5FF"/>
      </a:accent6>
      <a:hlink>
        <a:srgbClr val="00A3E0"/>
      </a:hlink>
      <a:folHlink>
        <a:srgbClr val="00A3E0"/>
      </a:folHlink>
    </a:clrScheme>
    <a:fontScheme name="ITU Powerpoint Tempo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Quote Slide">
  <a:themeElements>
    <a:clrScheme name="ITU Template">
      <a:dk1>
        <a:sysClr val="windowText" lastClr="000000"/>
      </a:dk1>
      <a:lt1>
        <a:sysClr val="window" lastClr="FFFFFF"/>
      </a:lt1>
      <a:dk2>
        <a:srgbClr val="3A3838"/>
      </a:dk2>
      <a:lt2>
        <a:srgbClr val="E7E6E6"/>
      </a:lt2>
      <a:accent1>
        <a:srgbClr val="00A3E0"/>
      </a:accent1>
      <a:accent2>
        <a:srgbClr val="757070"/>
      </a:accent2>
      <a:accent3>
        <a:srgbClr val="A5A5A5"/>
      </a:accent3>
      <a:accent4>
        <a:srgbClr val="595959"/>
      </a:accent4>
      <a:accent5>
        <a:srgbClr val="005EB8"/>
      </a:accent5>
      <a:accent6>
        <a:srgbClr val="9BE5FF"/>
      </a:accent6>
      <a:hlink>
        <a:srgbClr val="00A3E0"/>
      </a:hlink>
      <a:folHlink>
        <a:srgbClr val="00A3E0"/>
      </a:folHlink>
    </a:clrScheme>
    <a:fontScheme name="ITU Powerpoint Tempo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TotalTime>
  <Words>949</Words>
  <Application>Microsoft Office PowerPoint</Application>
  <PresentationFormat>Widescreen</PresentationFormat>
  <Paragraphs>75</Paragraphs>
  <Slides>8</Slides>
  <Notes>0</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8</vt:i4>
      </vt:variant>
    </vt:vector>
  </HeadingPairs>
  <TitlesOfParts>
    <vt:vector size="14" baseType="lpstr">
      <vt:lpstr>Arial</vt:lpstr>
      <vt:lpstr>Calibri</vt:lpstr>
      <vt:lpstr>Georgia</vt:lpstr>
      <vt:lpstr>ITU Theme - White bg</vt:lpstr>
      <vt:lpstr>Big text</vt:lpstr>
      <vt:lpstr>Quote Slide</vt:lpstr>
      <vt:lpstr>PowerPoint Presentation</vt:lpstr>
      <vt:lpstr>PowerPoint Presentation</vt:lpstr>
      <vt:lpstr>Benefits for the host</vt:lpstr>
      <vt:lpstr>Logistical support from the host</vt:lpstr>
      <vt:lpstr>Conference centre IT &amp; AV</vt:lpstr>
      <vt:lpstr>Security, safety and crisis management </vt:lpstr>
      <vt:lpstr>Host country minimum financial requirements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Njume Ebong-Barry, Ahone</dc:creator>
  <cp:lastModifiedBy>Carrara, Kate</cp:lastModifiedBy>
  <cp:revision>164</cp:revision>
  <dcterms:created xsi:type="dcterms:W3CDTF">2021-03-09T10:44:20Z</dcterms:created>
  <dcterms:modified xsi:type="dcterms:W3CDTF">2023-07-18T14:06:07Z</dcterms:modified>
</cp:coreProperties>
</file>